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
  </p:notesMasterIdLst>
  <p:handoutMasterIdLst>
    <p:handoutMasterId r:id="rId4"/>
  </p:handoutMasterIdLst>
  <p:sldIdLst>
    <p:sldId id="264" r:id="rId2"/>
  </p:sldIdLst>
  <p:sldSz cx="25203150" cy="36004500"/>
  <p:notesSz cx="6661150" cy="9831388"/>
  <p:defaultTextStyle>
    <a:defPPr>
      <a:defRPr lang="en-US"/>
    </a:defPPr>
    <a:lvl1pPr algn="l" rtl="0" fontAlgn="base">
      <a:spcBef>
        <a:spcPct val="0"/>
      </a:spcBef>
      <a:spcAft>
        <a:spcPct val="0"/>
      </a:spcAft>
      <a:defRPr sz="1600" u="sng" kern="1200">
        <a:solidFill>
          <a:schemeClr val="tx1"/>
        </a:solidFill>
        <a:latin typeface="Arial" charset="0"/>
        <a:ea typeface="+mn-ea"/>
        <a:cs typeface="Arial" charset="0"/>
      </a:defRPr>
    </a:lvl1pPr>
    <a:lvl2pPr marL="457200" algn="l" rtl="0" fontAlgn="base">
      <a:spcBef>
        <a:spcPct val="0"/>
      </a:spcBef>
      <a:spcAft>
        <a:spcPct val="0"/>
      </a:spcAft>
      <a:defRPr sz="1600" u="sng" kern="1200">
        <a:solidFill>
          <a:schemeClr val="tx1"/>
        </a:solidFill>
        <a:latin typeface="Arial" charset="0"/>
        <a:ea typeface="+mn-ea"/>
        <a:cs typeface="Arial" charset="0"/>
      </a:defRPr>
    </a:lvl2pPr>
    <a:lvl3pPr marL="914400" algn="l" rtl="0" fontAlgn="base">
      <a:spcBef>
        <a:spcPct val="0"/>
      </a:spcBef>
      <a:spcAft>
        <a:spcPct val="0"/>
      </a:spcAft>
      <a:defRPr sz="1600" u="sng" kern="1200">
        <a:solidFill>
          <a:schemeClr val="tx1"/>
        </a:solidFill>
        <a:latin typeface="Arial" charset="0"/>
        <a:ea typeface="+mn-ea"/>
        <a:cs typeface="Arial" charset="0"/>
      </a:defRPr>
    </a:lvl3pPr>
    <a:lvl4pPr marL="1371600" algn="l" rtl="0" fontAlgn="base">
      <a:spcBef>
        <a:spcPct val="0"/>
      </a:spcBef>
      <a:spcAft>
        <a:spcPct val="0"/>
      </a:spcAft>
      <a:defRPr sz="1600" u="sng" kern="1200">
        <a:solidFill>
          <a:schemeClr val="tx1"/>
        </a:solidFill>
        <a:latin typeface="Arial" charset="0"/>
        <a:ea typeface="+mn-ea"/>
        <a:cs typeface="Arial" charset="0"/>
      </a:defRPr>
    </a:lvl4pPr>
    <a:lvl5pPr marL="1828800" algn="l" rtl="0" fontAlgn="base">
      <a:spcBef>
        <a:spcPct val="0"/>
      </a:spcBef>
      <a:spcAft>
        <a:spcPct val="0"/>
      </a:spcAft>
      <a:defRPr sz="1600" u="sng" kern="1200">
        <a:solidFill>
          <a:schemeClr val="tx1"/>
        </a:solidFill>
        <a:latin typeface="Arial" charset="0"/>
        <a:ea typeface="+mn-ea"/>
        <a:cs typeface="Arial" charset="0"/>
      </a:defRPr>
    </a:lvl5pPr>
    <a:lvl6pPr marL="2286000" algn="l" defTabSz="914400" rtl="0" eaLnBrk="1" latinLnBrk="0" hangingPunct="1">
      <a:defRPr sz="1600" u="sng" kern="1200">
        <a:solidFill>
          <a:schemeClr val="tx1"/>
        </a:solidFill>
        <a:latin typeface="Arial" charset="0"/>
        <a:ea typeface="+mn-ea"/>
        <a:cs typeface="Arial" charset="0"/>
      </a:defRPr>
    </a:lvl6pPr>
    <a:lvl7pPr marL="2743200" algn="l" defTabSz="914400" rtl="0" eaLnBrk="1" latinLnBrk="0" hangingPunct="1">
      <a:defRPr sz="1600" u="sng" kern="1200">
        <a:solidFill>
          <a:schemeClr val="tx1"/>
        </a:solidFill>
        <a:latin typeface="Arial" charset="0"/>
        <a:ea typeface="+mn-ea"/>
        <a:cs typeface="Arial" charset="0"/>
      </a:defRPr>
    </a:lvl7pPr>
    <a:lvl8pPr marL="3200400" algn="l" defTabSz="914400" rtl="0" eaLnBrk="1" latinLnBrk="0" hangingPunct="1">
      <a:defRPr sz="1600" u="sng" kern="1200">
        <a:solidFill>
          <a:schemeClr val="tx1"/>
        </a:solidFill>
        <a:latin typeface="Arial" charset="0"/>
        <a:ea typeface="+mn-ea"/>
        <a:cs typeface="Arial" charset="0"/>
      </a:defRPr>
    </a:lvl8pPr>
    <a:lvl9pPr marL="3657600" algn="l" defTabSz="914400" rtl="0" eaLnBrk="1" latinLnBrk="0" hangingPunct="1">
      <a:defRPr sz="1600"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0000"/>
    <a:srgbClr val="DBF5EE"/>
    <a:srgbClr val="FEA9A0"/>
    <a:srgbClr val="F2FECA"/>
    <a:srgbClr val="FFFFFF"/>
    <a:srgbClr val="F8FEFE"/>
    <a:srgbClr val="F7FEFC"/>
    <a:srgbClr val="F5FDFB"/>
    <a:srgbClr val="EFFBF8"/>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3654" autoAdjust="0"/>
    <p:restoredTop sz="93976" autoAdjust="0"/>
  </p:normalViewPr>
  <p:slideViewPr>
    <p:cSldViewPr>
      <p:cViewPr>
        <p:scale>
          <a:sx n="33" d="100"/>
          <a:sy n="33" d="100"/>
        </p:scale>
        <p:origin x="-1386" y="4056"/>
      </p:cViewPr>
      <p:guideLst>
        <p:guide orient="horz" pos="11340"/>
        <p:guide pos="793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860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smtClean="0"/>
            </a:lvl1pPr>
          </a:lstStyle>
          <a:p>
            <a:pPr>
              <a:defRPr/>
            </a:pPr>
            <a:endParaRPr lang="en-US"/>
          </a:p>
        </p:txBody>
      </p:sp>
      <p:sp>
        <p:nvSpPr>
          <p:cNvPr id="111619" name="Rectangle 3"/>
          <p:cNvSpPr>
            <a:spLocks noGrp="1" noChangeArrowheads="1"/>
          </p:cNvSpPr>
          <p:nvPr>
            <p:ph type="dt" sz="quarter" idx="1"/>
          </p:nvPr>
        </p:nvSpPr>
        <p:spPr bwMode="auto">
          <a:xfrm>
            <a:off x="3773488" y="0"/>
            <a:ext cx="28860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smtClean="0"/>
            </a:lvl1pPr>
          </a:lstStyle>
          <a:p>
            <a:pPr>
              <a:defRPr/>
            </a:pPr>
            <a:endParaRPr lang="en-US"/>
          </a:p>
        </p:txBody>
      </p:sp>
      <p:sp>
        <p:nvSpPr>
          <p:cNvPr id="111620" name="Rectangle 4"/>
          <p:cNvSpPr>
            <a:spLocks noGrp="1" noChangeArrowheads="1"/>
          </p:cNvSpPr>
          <p:nvPr>
            <p:ph type="ftr" sz="quarter" idx="2"/>
          </p:nvPr>
        </p:nvSpPr>
        <p:spPr bwMode="auto">
          <a:xfrm>
            <a:off x="0" y="9337675"/>
            <a:ext cx="28860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smtClean="0"/>
            </a:lvl1pPr>
          </a:lstStyle>
          <a:p>
            <a:pPr>
              <a:defRPr/>
            </a:pPr>
            <a:endParaRPr lang="en-US"/>
          </a:p>
        </p:txBody>
      </p:sp>
      <p:sp>
        <p:nvSpPr>
          <p:cNvPr id="111621" name="Rectangle 5"/>
          <p:cNvSpPr>
            <a:spLocks noGrp="1" noChangeArrowheads="1"/>
          </p:cNvSpPr>
          <p:nvPr>
            <p:ph type="sldNum" sz="quarter" idx="3"/>
          </p:nvPr>
        </p:nvSpPr>
        <p:spPr bwMode="auto">
          <a:xfrm>
            <a:off x="3773488" y="9337675"/>
            <a:ext cx="28860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vl1pPr>
          </a:lstStyle>
          <a:p>
            <a:pPr>
              <a:defRPr/>
            </a:pPr>
            <a:fld id="{38A37A3C-E4D5-42C6-B6B0-E0409F0704C1}"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8860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smtClean="0"/>
            </a:lvl1pPr>
          </a:lstStyle>
          <a:p>
            <a:pPr>
              <a:defRPr/>
            </a:pPr>
            <a:endParaRPr lang="it-IT"/>
          </a:p>
        </p:txBody>
      </p:sp>
      <p:sp>
        <p:nvSpPr>
          <p:cNvPr id="102403" name="Rectangle 3"/>
          <p:cNvSpPr>
            <a:spLocks noGrp="1" noChangeArrowheads="1"/>
          </p:cNvSpPr>
          <p:nvPr>
            <p:ph type="dt" idx="1"/>
          </p:nvPr>
        </p:nvSpPr>
        <p:spPr bwMode="auto">
          <a:xfrm>
            <a:off x="3773488" y="0"/>
            <a:ext cx="28860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smtClean="0"/>
            </a:lvl1pPr>
          </a:lstStyle>
          <a:p>
            <a:pPr>
              <a:defRPr/>
            </a:pPr>
            <a:endParaRPr lang="it-IT"/>
          </a:p>
        </p:txBody>
      </p:sp>
      <p:sp>
        <p:nvSpPr>
          <p:cNvPr id="4100" name="Rectangle 4"/>
          <p:cNvSpPr>
            <a:spLocks noGrp="1" noRot="1" noChangeAspect="1" noChangeArrowheads="1" noTextEdit="1"/>
          </p:cNvSpPr>
          <p:nvPr>
            <p:ph type="sldImg" idx="2"/>
          </p:nvPr>
        </p:nvSpPr>
        <p:spPr bwMode="auto">
          <a:xfrm>
            <a:off x="2039938" y="736600"/>
            <a:ext cx="2581275" cy="3687763"/>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666750" y="4670425"/>
            <a:ext cx="5327650" cy="442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2406" name="Rectangle 6"/>
          <p:cNvSpPr>
            <a:spLocks noGrp="1" noChangeArrowheads="1"/>
          </p:cNvSpPr>
          <p:nvPr>
            <p:ph type="ftr" sz="quarter" idx="4"/>
          </p:nvPr>
        </p:nvSpPr>
        <p:spPr bwMode="auto">
          <a:xfrm>
            <a:off x="0" y="9337675"/>
            <a:ext cx="28860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smtClean="0"/>
            </a:lvl1pPr>
          </a:lstStyle>
          <a:p>
            <a:pPr>
              <a:defRPr/>
            </a:pPr>
            <a:endParaRPr lang="it-IT"/>
          </a:p>
        </p:txBody>
      </p:sp>
      <p:sp>
        <p:nvSpPr>
          <p:cNvPr id="102407" name="Rectangle 7"/>
          <p:cNvSpPr>
            <a:spLocks noGrp="1" noChangeArrowheads="1"/>
          </p:cNvSpPr>
          <p:nvPr>
            <p:ph type="sldNum" sz="quarter" idx="5"/>
          </p:nvPr>
        </p:nvSpPr>
        <p:spPr bwMode="auto">
          <a:xfrm>
            <a:off x="3773488" y="9337675"/>
            <a:ext cx="28860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vl1pPr>
          </a:lstStyle>
          <a:p>
            <a:pPr>
              <a:defRPr/>
            </a:pPr>
            <a:fld id="{665B9159-9ED6-4B5F-9912-285163D6E19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42B469CE-B5F2-4FBD-A0D5-3F9E6D749BAB}" type="slidenum">
              <a:rPr lang="it-IT"/>
              <a:pPr/>
              <a:t>1</a:t>
            </a:fld>
            <a:endParaRPr lang="it-IT"/>
          </a:p>
        </p:txBody>
      </p:sp>
      <p:sp>
        <p:nvSpPr>
          <p:cNvPr id="5123" name="Rectangle 2"/>
          <p:cNvSpPr>
            <a:spLocks noGrp="1" noRot="1" noChangeAspect="1" noChangeArrowheads="1" noTextEdit="1"/>
          </p:cNvSpPr>
          <p:nvPr>
            <p:ph type="sldImg"/>
          </p:nvPr>
        </p:nvSpPr>
        <p:spPr>
          <a:xfrm>
            <a:off x="2039938" y="736600"/>
            <a:ext cx="2581275" cy="3687763"/>
          </a:xfrm>
          <a:ln/>
        </p:spPr>
      </p:sp>
      <p:sp>
        <p:nvSpPr>
          <p:cNvPr id="51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373783" y="6884988"/>
            <a:ext cx="28746649" cy="31019750"/>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19" name="Rectangle 17"/>
            <p:cNvSpPr>
              <a:spLocks noChangeArrowheads="1"/>
            </p:cNvSpPr>
            <p:nvPr userDrawn="1"/>
          </p:nvSpPr>
          <p:spPr bwMode="hidden">
            <a:xfrm rot="18603245" flipV="1">
              <a:off x="4053"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370251" tIns="185125" rIns="370251" bIns="185125"/>
            <a:lstStyle/>
            <a:p>
              <a:pPr algn="ctr" defTabSz="3703638">
                <a:defRPr/>
              </a:pPr>
              <a:endParaRPr lang="it-IT" sz="7300" u="none"/>
            </a:p>
          </p:txBody>
        </p:sp>
        <p:sp>
          <p:nvSpPr>
            <p:cNvPr id="20" name="Rectangle 18"/>
            <p:cNvSpPr>
              <a:spLocks noChangeArrowheads="1"/>
            </p:cNvSpPr>
            <p:nvPr userDrawn="1"/>
          </p:nvSpPr>
          <p:spPr bwMode="hidden">
            <a:xfrm rot="39991575" flipH="1" flipV="1">
              <a:off x="5368" y="4166"/>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370251" tIns="185125" rIns="370251" bIns="185125"/>
            <a:lstStyle/>
            <a:p>
              <a:pPr algn="ctr" defTabSz="3703638">
                <a:defRPr/>
              </a:pPr>
              <a:endParaRPr lang="it-IT" sz="7300" u="none"/>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lIns="370251" tIns="185125" rIns="370251" bIns="185125"/>
            <a:lstStyle/>
            <a:p>
              <a:pPr algn="ctr" defTabSz="3703638">
                <a:defRPr/>
              </a:pPr>
              <a:endParaRPr lang="it-IT" sz="7300" u="none"/>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it-IT"/>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it-IT"/>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it-IT"/>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it-IT"/>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it-IT"/>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it-IT"/>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it-IT"/>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it-IT"/>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it-IT"/>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it-IT"/>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it-IT"/>
            </a:p>
          </p:txBody>
        </p:sp>
      </p:grpSp>
      <p:sp>
        <p:nvSpPr>
          <p:cNvPr id="93402" name="Rectangle 218"/>
          <p:cNvSpPr>
            <a:spLocks noGrp="1" noChangeArrowheads="1"/>
          </p:cNvSpPr>
          <p:nvPr>
            <p:ph type="ctrTitle" sz="quarter"/>
          </p:nvPr>
        </p:nvSpPr>
        <p:spPr>
          <a:xfrm>
            <a:off x="1890516" y="9683751"/>
            <a:ext cx="21422122" cy="9118023"/>
          </a:xfrm>
        </p:spPr>
        <p:txBody>
          <a:bodyPr anchor="b" anchorCtr="1"/>
          <a:lstStyle>
            <a:lvl1pPr>
              <a:defRPr sz="21900"/>
            </a:lvl1pPr>
          </a:lstStyle>
          <a:p>
            <a:r>
              <a:rPr lang="it-IT"/>
              <a:t>Click to edit Master title style</a:t>
            </a:r>
          </a:p>
        </p:txBody>
      </p:sp>
      <p:sp>
        <p:nvSpPr>
          <p:cNvPr id="93403" name="Rectangle 219"/>
          <p:cNvSpPr>
            <a:spLocks noGrp="1" noChangeArrowheads="1"/>
          </p:cNvSpPr>
          <p:nvPr>
            <p:ph type="subTitle" sz="quarter" idx="1"/>
          </p:nvPr>
        </p:nvSpPr>
        <p:spPr>
          <a:xfrm>
            <a:off x="3781028" y="20402263"/>
            <a:ext cx="17641094" cy="9201727"/>
          </a:xfrm>
        </p:spPr>
        <p:txBody>
          <a:bodyPr/>
          <a:lstStyle>
            <a:lvl1pPr marL="0" indent="0" algn="ctr">
              <a:buFont typeface="Wingdings" pitchFamily="2" charset="2"/>
              <a:buNone/>
              <a:defRPr/>
            </a:lvl1pPr>
          </a:lstStyle>
          <a:p>
            <a:r>
              <a:rPr lang="it-IT"/>
              <a:t>Click to edit Master subtitle style</a:t>
            </a:r>
          </a:p>
        </p:txBody>
      </p:sp>
      <p:sp>
        <p:nvSpPr>
          <p:cNvPr id="220" name="Rectangle 220"/>
          <p:cNvSpPr>
            <a:spLocks noGrp="1" noChangeArrowheads="1"/>
          </p:cNvSpPr>
          <p:nvPr>
            <p:ph type="dt" sz="quarter" idx="10"/>
          </p:nvPr>
        </p:nvSpPr>
        <p:spPr/>
        <p:txBody>
          <a:bodyPr/>
          <a:lstStyle>
            <a:lvl1pPr>
              <a:defRPr/>
            </a:lvl1pPr>
          </a:lstStyle>
          <a:p>
            <a:endParaRPr lang="it-IT"/>
          </a:p>
        </p:txBody>
      </p:sp>
      <p:sp>
        <p:nvSpPr>
          <p:cNvPr id="221" name="Rectangle 221"/>
          <p:cNvSpPr>
            <a:spLocks noGrp="1" noChangeArrowheads="1"/>
          </p:cNvSpPr>
          <p:nvPr>
            <p:ph type="ftr" sz="quarter" idx="11"/>
          </p:nvPr>
        </p:nvSpPr>
        <p:spPr>
          <a:xfrm>
            <a:off x="8610799" y="32804100"/>
            <a:ext cx="7981553" cy="2400300"/>
          </a:xfrm>
        </p:spPr>
        <p:txBody>
          <a:bodyPr/>
          <a:lstStyle>
            <a:lvl1pPr>
              <a:defRPr/>
            </a:lvl1pPr>
          </a:lstStyle>
          <a:p>
            <a:endParaRPr lang="it-IT"/>
          </a:p>
        </p:txBody>
      </p:sp>
      <p:sp>
        <p:nvSpPr>
          <p:cNvPr id="222" name="Rectangle 222"/>
          <p:cNvSpPr>
            <a:spLocks noGrp="1" noChangeArrowheads="1"/>
          </p:cNvSpPr>
          <p:nvPr>
            <p:ph type="sldNum" sz="quarter" idx="12"/>
          </p:nvPr>
        </p:nvSpPr>
        <p:spPr/>
        <p:txBody>
          <a:bodyPr/>
          <a:lstStyle>
            <a:lvl1pPr>
              <a:defRPr/>
            </a:lvl1pPr>
          </a:lstStyle>
          <a:p>
            <a:fld id="{0088975D-C750-4352-BDF5-AD70A2E23F0A}"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18"/>
          <p:cNvSpPr>
            <a:spLocks noGrp="1" noChangeArrowheads="1"/>
          </p:cNvSpPr>
          <p:nvPr>
            <p:ph type="sldNum" sz="quarter" idx="10"/>
          </p:nvPr>
        </p:nvSpPr>
        <p:spPr>
          <a:ln/>
        </p:spPr>
        <p:txBody>
          <a:bodyPr/>
          <a:lstStyle>
            <a:lvl1pPr>
              <a:defRPr/>
            </a:lvl1pPr>
          </a:lstStyle>
          <a:p>
            <a:fld id="{C5B6FCB0-9CE8-4190-B808-C208299BAF3D}" type="slidenum">
              <a:rPr lang="it-IT"/>
              <a:pPr/>
              <a:t>‹N›</a:t>
            </a:fld>
            <a:endParaRPr lang="it-IT"/>
          </a:p>
        </p:txBody>
      </p:sp>
      <p:sp>
        <p:nvSpPr>
          <p:cNvPr id="5" name="Rectangle 219"/>
          <p:cNvSpPr>
            <a:spLocks noGrp="1" noChangeArrowheads="1"/>
          </p:cNvSpPr>
          <p:nvPr>
            <p:ph type="dt" sz="half" idx="11"/>
          </p:nvPr>
        </p:nvSpPr>
        <p:spPr>
          <a:ln/>
        </p:spPr>
        <p:txBody>
          <a:bodyPr/>
          <a:lstStyle>
            <a:lvl1pPr>
              <a:defRPr/>
            </a:lvl1pPr>
          </a:lstStyle>
          <a:p>
            <a:endParaRPr lang="it-IT"/>
          </a:p>
        </p:txBody>
      </p:sp>
      <p:sp>
        <p:nvSpPr>
          <p:cNvPr id="6"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8273119" y="1441739"/>
            <a:ext cx="5670153" cy="3076286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259880" y="1441739"/>
            <a:ext cx="16879888" cy="3076286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18"/>
          <p:cNvSpPr>
            <a:spLocks noGrp="1" noChangeArrowheads="1"/>
          </p:cNvSpPr>
          <p:nvPr>
            <p:ph type="sldNum" sz="quarter" idx="10"/>
          </p:nvPr>
        </p:nvSpPr>
        <p:spPr>
          <a:ln/>
        </p:spPr>
        <p:txBody>
          <a:bodyPr/>
          <a:lstStyle>
            <a:lvl1pPr>
              <a:defRPr/>
            </a:lvl1pPr>
          </a:lstStyle>
          <a:p>
            <a:fld id="{A38D3B4D-8F51-4378-B86D-158A32E1BB2F}" type="slidenum">
              <a:rPr lang="it-IT"/>
              <a:pPr/>
              <a:t>‹N›</a:t>
            </a:fld>
            <a:endParaRPr lang="it-IT"/>
          </a:p>
        </p:txBody>
      </p:sp>
      <p:sp>
        <p:nvSpPr>
          <p:cNvPr id="5" name="Rectangle 219"/>
          <p:cNvSpPr>
            <a:spLocks noGrp="1" noChangeArrowheads="1"/>
          </p:cNvSpPr>
          <p:nvPr>
            <p:ph type="dt" sz="half" idx="11"/>
          </p:nvPr>
        </p:nvSpPr>
        <p:spPr>
          <a:ln/>
        </p:spPr>
        <p:txBody>
          <a:bodyPr/>
          <a:lstStyle>
            <a:lvl1pPr>
              <a:defRPr/>
            </a:lvl1pPr>
          </a:lstStyle>
          <a:p>
            <a:endParaRPr lang="it-IT"/>
          </a:p>
        </p:txBody>
      </p:sp>
      <p:sp>
        <p:nvSpPr>
          <p:cNvPr id="6"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18"/>
          <p:cNvSpPr>
            <a:spLocks noGrp="1" noChangeArrowheads="1"/>
          </p:cNvSpPr>
          <p:nvPr>
            <p:ph type="sldNum" sz="quarter" idx="10"/>
          </p:nvPr>
        </p:nvSpPr>
        <p:spPr>
          <a:ln/>
        </p:spPr>
        <p:txBody>
          <a:bodyPr/>
          <a:lstStyle>
            <a:lvl1pPr>
              <a:defRPr/>
            </a:lvl1pPr>
          </a:lstStyle>
          <a:p>
            <a:fld id="{2AAB17A6-0E8E-413F-B078-4621401C5BA6}" type="slidenum">
              <a:rPr lang="it-IT"/>
              <a:pPr/>
              <a:t>‹N›</a:t>
            </a:fld>
            <a:endParaRPr lang="it-IT"/>
          </a:p>
        </p:txBody>
      </p:sp>
      <p:sp>
        <p:nvSpPr>
          <p:cNvPr id="5" name="Rectangle 219"/>
          <p:cNvSpPr>
            <a:spLocks noGrp="1" noChangeArrowheads="1"/>
          </p:cNvSpPr>
          <p:nvPr>
            <p:ph type="dt" sz="half" idx="11"/>
          </p:nvPr>
        </p:nvSpPr>
        <p:spPr>
          <a:ln/>
        </p:spPr>
        <p:txBody>
          <a:bodyPr/>
          <a:lstStyle>
            <a:lvl1pPr>
              <a:defRPr/>
            </a:lvl1pPr>
          </a:lstStyle>
          <a:p>
            <a:endParaRPr lang="it-IT"/>
          </a:p>
        </p:txBody>
      </p:sp>
      <p:sp>
        <p:nvSpPr>
          <p:cNvPr id="6"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990527" y="23135649"/>
            <a:ext cx="21423511" cy="715096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1990527" y="15260204"/>
            <a:ext cx="21423511" cy="787544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18"/>
          <p:cNvSpPr>
            <a:spLocks noGrp="1" noChangeArrowheads="1"/>
          </p:cNvSpPr>
          <p:nvPr>
            <p:ph type="sldNum" sz="quarter" idx="10"/>
          </p:nvPr>
        </p:nvSpPr>
        <p:spPr>
          <a:ln/>
        </p:spPr>
        <p:txBody>
          <a:bodyPr/>
          <a:lstStyle>
            <a:lvl1pPr>
              <a:defRPr/>
            </a:lvl1pPr>
          </a:lstStyle>
          <a:p>
            <a:fld id="{1F65CD5C-0151-484B-B623-229BFA27F503}" type="slidenum">
              <a:rPr lang="it-IT"/>
              <a:pPr/>
              <a:t>‹N›</a:t>
            </a:fld>
            <a:endParaRPr lang="it-IT"/>
          </a:p>
        </p:txBody>
      </p:sp>
      <p:sp>
        <p:nvSpPr>
          <p:cNvPr id="5" name="Rectangle 219"/>
          <p:cNvSpPr>
            <a:spLocks noGrp="1" noChangeArrowheads="1"/>
          </p:cNvSpPr>
          <p:nvPr>
            <p:ph type="dt" sz="half" idx="11"/>
          </p:nvPr>
        </p:nvSpPr>
        <p:spPr>
          <a:ln/>
        </p:spPr>
        <p:txBody>
          <a:bodyPr/>
          <a:lstStyle>
            <a:lvl1pPr>
              <a:defRPr/>
            </a:lvl1pPr>
          </a:lstStyle>
          <a:p>
            <a:endParaRPr lang="it-IT"/>
          </a:p>
        </p:txBody>
      </p:sp>
      <p:sp>
        <p:nvSpPr>
          <p:cNvPr id="6"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259881" y="8400763"/>
            <a:ext cx="11275020" cy="23803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2668250" y="8400763"/>
            <a:ext cx="11275021" cy="23803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18"/>
          <p:cNvSpPr>
            <a:spLocks noGrp="1" noChangeArrowheads="1"/>
          </p:cNvSpPr>
          <p:nvPr>
            <p:ph type="sldNum" sz="quarter" idx="10"/>
          </p:nvPr>
        </p:nvSpPr>
        <p:spPr>
          <a:ln/>
        </p:spPr>
        <p:txBody>
          <a:bodyPr/>
          <a:lstStyle>
            <a:lvl1pPr>
              <a:defRPr/>
            </a:lvl1pPr>
          </a:lstStyle>
          <a:p>
            <a:fld id="{69F213F6-1C91-47CD-95C4-EB6693E78CC2}" type="slidenum">
              <a:rPr lang="it-IT"/>
              <a:pPr/>
              <a:t>‹N›</a:t>
            </a:fld>
            <a:endParaRPr lang="it-IT"/>
          </a:p>
        </p:txBody>
      </p:sp>
      <p:sp>
        <p:nvSpPr>
          <p:cNvPr id="6" name="Rectangle 219"/>
          <p:cNvSpPr>
            <a:spLocks noGrp="1" noChangeArrowheads="1"/>
          </p:cNvSpPr>
          <p:nvPr>
            <p:ph type="dt" sz="half" idx="11"/>
          </p:nvPr>
        </p:nvSpPr>
        <p:spPr>
          <a:ln/>
        </p:spPr>
        <p:txBody>
          <a:bodyPr/>
          <a:lstStyle>
            <a:lvl1pPr>
              <a:defRPr/>
            </a:lvl1pPr>
          </a:lstStyle>
          <a:p>
            <a:endParaRPr lang="it-IT"/>
          </a:p>
        </p:txBody>
      </p:sp>
      <p:sp>
        <p:nvSpPr>
          <p:cNvPr id="7"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259881" y="8058728"/>
            <a:ext cx="11136114" cy="33597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259881" y="11418456"/>
            <a:ext cx="11136114" cy="20744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2802990" y="8058728"/>
            <a:ext cx="11140281" cy="33597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2802990" y="11418456"/>
            <a:ext cx="11140281" cy="20744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18"/>
          <p:cNvSpPr>
            <a:spLocks noGrp="1" noChangeArrowheads="1"/>
          </p:cNvSpPr>
          <p:nvPr>
            <p:ph type="sldNum" sz="quarter" idx="10"/>
          </p:nvPr>
        </p:nvSpPr>
        <p:spPr>
          <a:ln/>
        </p:spPr>
        <p:txBody>
          <a:bodyPr/>
          <a:lstStyle>
            <a:lvl1pPr>
              <a:defRPr/>
            </a:lvl1pPr>
          </a:lstStyle>
          <a:p>
            <a:fld id="{2048F49E-55E3-4B48-9CB4-AE1298430B0E}" type="slidenum">
              <a:rPr lang="it-IT"/>
              <a:pPr/>
              <a:t>‹N›</a:t>
            </a:fld>
            <a:endParaRPr lang="it-IT"/>
          </a:p>
        </p:txBody>
      </p:sp>
      <p:sp>
        <p:nvSpPr>
          <p:cNvPr id="8" name="Rectangle 219"/>
          <p:cNvSpPr>
            <a:spLocks noGrp="1" noChangeArrowheads="1"/>
          </p:cNvSpPr>
          <p:nvPr>
            <p:ph type="dt" sz="half" idx="11"/>
          </p:nvPr>
        </p:nvSpPr>
        <p:spPr>
          <a:ln/>
        </p:spPr>
        <p:txBody>
          <a:bodyPr/>
          <a:lstStyle>
            <a:lvl1pPr>
              <a:defRPr/>
            </a:lvl1pPr>
          </a:lstStyle>
          <a:p>
            <a:endParaRPr lang="it-IT"/>
          </a:p>
        </p:txBody>
      </p:sp>
      <p:sp>
        <p:nvSpPr>
          <p:cNvPr id="9"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18"/>
          <p:cNvSpPr>
            <a:spLocks noGrp="1" noChangeArrowheads="1"/>
          </p:cNvSpPr>
          <p:nvPr>
            <p:ph type="sldNum" sz="quarter" idx="10"/>
          </p:nvPr>
        </p:nvSpPr>
        <p:spPr>
          <a:ln/>
        </p:spPr>
        <p:txBody>
          <a:bodyPr/>
          <a:lstStyle>
            <a:lvl1pPr>
              <a:defRPr/>
            </a:lvl1pPr>
          </a:lstStyle>
          <a:p>
            <a:fld id="{21EE2ED5-82A7-49A4-AAF7-40B6D75445BE}" type="slidenum">
              <a:rPr lang="it-IT"/>
              <a:pPr/>
              <a:t>‹N›</a:t>
            </a:fld>
            <a:endParaRPr lang="it-IT"/>
          </a:p>
        </p:txBody>
      </p:sp>
      <p:sp>
        <p:nvSpPr>
          <p:cNvPr id="4" name="Rectangle 219"/>
          <p:cNvSpPr>
            <a:spLocks noGrp="1" noChangeArrowheads="1"/>
          </p:cNvSpPr>
          <p:nvPr>
            <p:ph type="dt" sz="half" idx="11"/>
          </p:nvPr>
        </p:nvSpPr>
        <p:spPr>
          <a:ln/>
        </p:spPr>
        <p:txBody>
          <a:bodyPr/>
          <a:lstStyle>
            <a:lvl1pPr>
              <a:defRPr/>
            </a:lvl1pPr>
          </a:lstStyle>
          <a:p>
            <a:endParaRPr lang="it-IT"/>
          </a:p>
        </p:txBody>
      </p:sp>
      <p:sp>
        <p:nvSpPr>
          <p:cNvPr id="5"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fld id="{DE833FD1-F691-4C72-ACB5-E995C4FBE6D0}" type="slidenum">
              <a:rPr lang="it-IT"/>
              <a:pPr/>
              <a:t>‹N›</a:t>
            </a:fld>
            <a:endParaRPr lang="it-IT"/>
          </a:p>
        </p:txBody>
      </p:sp>
      <p:sp>
        <p:nvSpPr>
          <p:cNvPr id="3" name="Rectangle 219"/>
          <p:cNvSpPr>
            <a:spLocks noGrp="1" noChangeArrowheads="1"/>
          </p:cNvSpPr>
          <p:nvPr>
            <p:ph type="dt" sz="half" idx="11"/>
          </p:nvPr>
        </p:nvSpPr>
        <p:spPr>
          <a:ln/>
        </p:spPr>
        <p:txBody>
          <a:bodyPr/>
          <a:lstStyle>
            <a:lvl1pPr>
              <a:defRPr/>
            </a:lvl1pPr>
          </a:lstStyle>
          <a:p>
            <a:endParaRPr lang="it-IT"/>
          </a:p>
        </p:txBody>
      </p:sp>
      <p:sp>
        <p:nvSpPr>
          <p:cNvPr id="4"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59881" y="1433081"/>
            <a:ext cx="8291314" cy="6101773"/>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9854011" y="1433080"/>
            <a:ext cx="14089261" cy="30729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259881" y="7534854"/>
            <a:ext cx="8291314" cy="246278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18"/>
          <p:cNvSpPr>
            <a:spLocks noGrp="1" noChangeArrowheads="1"/>
          </p:cNvSpPr>
          <p:nvPr>
            <p:ph type="sldNum" sz="quarter" idx="10"/>
          </p:nvPr>
        </p:nvSpPr>
        <p:spPr>
          <a:ln/>
        </p:spPr>
        <p:txBody>
          <a:bodyPr/>
          <a:lstStyle>
            <a:lvl1pPr>
              <a:defRPr/>
            </a:lvl1pPr>
          </a:lstStyle>
          <a:p>
            <a:fld id="{8C6599C0-0455-45C6-B95B-E749869136C7}" type="slidenum">
              <a:rPr lang="it-IT"/>
              <a:pPr/>
              <a:t>‹N›</a:t>
            </a:fld>
            <a:endParaRPr lang="it-IT"/>
          </a:p>
        </p:txBody>
      </p:sp>
      <p:sp>
        <p:nvSpPr>
          <p:cNvPr id="6" name="Rectangle 219"/>
          <p:cNvSpPr>
            <a:spLocks noGrp="1" noChangeArrowheads="1"/>
          </p:cNvSpPr>
          <p:nvPr>
            <p:ph type="dt" sz="half" idx="11"/>
          </p:nvPr>
        </p:nvSpPr>
        <p:spPr>
          <a:ln/>
        </p:spPr>
        <p:txBody>
          <a:bodyPr/>
          <a:lstStyle>
            <a:lvl1pPr>
              <a:defRPr/>
            </a:lvl1pPr>
          </a:lstStyle>
          <a:p>
            <a:endParaRPr lang="it-IT"/>
          </a:p>
        </p:txBody>
      </p:sp>
      <p:sp>
        <p:nvSpPr>
          <p:cNvPr id="7"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39508" y="25203727"/>
            <a:ext cx="15122724" cy="297439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4939508" y="3216853"/>
            <a:ext cx="15122724" cy="21602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4939508" y="28178126"/>
            <a:ext cx="15122724" cy="42256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18"/>
          <p:cNvSpPr>
            <a:spLocks noGrp="1" noChangeArrowheads="1"/>
          </p:cNvSpPr>
          <p:nvPr>
            <p:ph type="sldNum" sz="quarter" idx="10"/>
          </p:nvPr>
        </p:nvSpPr>
        <p:spPr>
          <a:ln/>
        </p:spPr>
        <p:txBody>
          <a:bodyPr/>
          <a:lstStyle>
            <a:lvl1pPr>
              <a:defRPr/>
            </a:lvl1pPr>
          </a:lstStyle>
          <a:p>
            <a:fld id="{F026E1F9-C205-446A-9CE0-A7EE4A736E0F}" type="slidenum">
              <a:rPr lang="it-IT"/>
              <a:pPr/>
              <a:t>‹N›</a:t>
            </a:fld>
            <a:endParaRPr lang="it-IT"/>
          </a:p>
        </p:txBody>
      </p:sp>
      <p:sp>
        <p:nvSpPr>
          <p:cNvPr id="6" name="Rectangle 219"/>
          <p:cNvSpPr>
            <a:spLocks noGrp="1" noChangeArrowheads="1"/>
          </p:cNvSpPr>
          <p:nvPr>
            <p:ph type="dt" sz="half" idx="11"/>
          </p:nvPr>
        </p:nvSpPr>
        <p:spPr>
          <a:ln/>
        </p:spPr>
        <p:txBody>
          <a:bodyPr/>
          <a:lstStyle>
            <a:lvl1pPr>
              <a:defRPr/>
            </a:lvl1pPr>
          </a:lstStyle>
          <a:p>
            <a:endParaRPr lang="it-IT"/>
          </a:p>
        </p:txBody>
      </p:sp>
      <p:sp>
        <p:nvSpPr>
          <p:cNvPr id="7" name="Rectangle 220"/>
          <p:cNvSpPr>
            <a:spLocks noGrp="1" noChangeArrowheads="1"/>
          </p:cNvSpPr>
          <p:nvPr>
            <p:ph type="ftr" sz="quarter" idx="12"/>
          </p:nvPr>
        </p:nvSpPr>
        <p:spPr>
          <a:ln/>
        </p:spPr>
        <p:txBody>
          <a:bodyPr/>
          <a:lstStyle>
            <a:lvl1pPr>
              <a:defRPr/>
            </a:lvl1p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alpha val="75000"/>
              </a:schemeClr>
            </a:gs>
            <a:gs pos="50000">
              <a:schemeClr val="accent1">
                <a:lumMod val="40000"/>
                <a:lumOff val="60000"/>
                <a:alpha val="75000"/>
              </a:schemeClr>
            </a:gs>
            <a:gs pos="100000">
              <a:schemeClr val="accent1">
                <a:lumMod val="20000"/>
                <a:lumOff val="80000"/>
                <a:alpha val="75000"/>
              </a:schemeClr>
            </a:gs>
          </a:gsLst>
          <a:lin ang="5400000" scaled="0"/>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368227" y="6867525"/>
            <a:ext cx="28746649" cy="31021338"/>
            <a:chOff x="-313" y="824"/>
            <a:chExt cx="6570" cy="3722"/>
          </a:xfrm>
        </p:grpSpPr>
        <p:sp>
          <p:nvSpPr>
            <p:cNvPr id="9216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6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6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6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6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6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6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8" name="Rectangle 18"/>
            <p:cNvSpPr>
              <a:spLocks noChangeArrowheads="1"/>
            </p:cNvSpPr>
            <p:nvPr userDrawn="1"/>
          </p:nvSpPr>
          <p:spPr bwMode="hidden">
            <a:xfrm rot="39991575" flipH="1" flipV="1">
              <a:off x="5369" y="4166"/>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7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8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9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9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9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9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9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lIns="370251" tIns="185125" rIns="370251" bIns="185125"/>
            <a:lstStyle/>
            <a:p>
              <a:pPr algn="ctr" defTabSz="3703638">
                <a:defRPr/>
              </a:pPr>
              <a:endParaRPr lang="it-IT" sz="7300" u="none">
                <a:effectLst>
                  <a:outerShdw blurRad="38100" dist="38100" dir="2700000" algn="tl">
                    <a:srgbClr val="000000"/>
                  </a:outerShdw>
                </a:effectLst>
              </a:endParaRPr>
            </a:p>
          </p:txBody>
        </p:sp>
        <p:sp>
          <p:nvSpPr>
            <p:cNvPr id="9219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19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19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19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19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0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0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0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0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0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0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0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0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0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0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1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1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1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it-IT"/>
            </a:p>
          </p:txBody>
        </p:sp>
        <p:sp>
          <p:nvSpPr>
            <p:cNvPr id="9221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it-IT"/>
            </a:p>
          </p:txBody>
        </p:sp>
        <p:sp>
          <p:nvSpPr>
            <p:cNvPr id="9221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1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1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1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1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1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2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2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2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2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2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2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2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2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22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22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3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3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3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3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3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3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3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3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23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3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4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4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4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24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24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4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24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4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4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4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5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5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5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5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5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5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5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5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5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5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6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6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6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6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6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26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26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9226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9226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6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it-IT"/>
            </a:p>
          </p:txBody>
        </p:sp>
        <p:sp>
          <p:nvSpPr>
            <p:cNvPr id="9227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7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7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7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7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7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7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27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27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7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28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8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8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8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8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8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it-IT"/>
            </a:p>
          </p:txBody>
        </p:sp>
        <p:sp>
          <p:nvSpPr>
            <p:cNvPr id="9228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28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28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28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29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9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9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9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9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9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9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29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29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29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30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30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30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30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it-IT"/>
            </a:p>
          </p:txBody>
        </p:sp>
        <p:sp>
          <p:nvSpPr>
            <p:cNvPr id="9230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30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30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30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30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30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31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it-IT"/>
            </a:p>
          </p:txBody>
        </p:sp>
        <p:sp>
          <p:nvSpPr>
            <p:cNvPr id="9231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1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2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it-IT"/>
            </a:p>
          </p:txBody>
        </p:sp>
        <p:sp>
          <p:nvSpPr>
            <p:cNvPr id="9232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it-IT"/>
            </a:p>
          </p:txBody>
        </p:sp>
        <p:sp>
          <p:nvSpPr>
            <p:cNvPr id="9233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33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33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3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3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3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3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3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3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3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4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4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4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it-IT"/>
            </a:p>
          </p:txBody>
        </p:sp>
        <p:sp>
          <p:nvSpPr>
            <p:cNvPr id="9235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5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5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it-IT"/>
            </a:p>
          </p:txBody>
        </p:sp>
        <p:sp>
          <p:nvSpPr>
            <p:cNvPr id="9235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9235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9235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it-IT"/>
            </a:p>
          </p:txBody>
        </p:sp>
        <p:sp>
          <p:nvSpPr>
            <p:cNvPr id="9235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5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5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t-IT"/>
            </a:p>
          </p:txBody>
        </p:sp>
        <p:sp>
          <p:nvSpPr>
            <p:cNvPr id="9235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t-IT"/>
            </a:p>
          </p:txBody>
        </p:sp>
        <p:sp>
          <p:nvSpPr>
            <p:cNvPr id="9236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6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6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t-IT"/>
            </a:p>
          </p:txBody>
        </p:sp>
        <p:sp>
          <p:nvSpPr>
            <p:cNvPr id="9236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6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6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t-IT"/>
            </a:p>
          </p:txBody>
        </p:sp>
        <p:sp>
          <p:nvSpPr>
            <p:cNvPr id="9236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6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6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6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7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7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it-IT"/>
            </a:p>
          </p:txBody>
        </p:sp>
        <p:sp>
          <p:nvSpPr>
            <p:cNvPr id="9237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it-IT"/>
            </a:p>
          </p:txBody>
        </p:sp>
        <p:sp>
          <p:nvSpPr>
            <p:cNvPr id="9237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it-IT"/>
            </a:p>
          </p:txBody>
        </p:sp>
        <p:sp>
          <p:nvSpPr>
            <p:cNvPr id="9237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it-IT"/>
            </a:p>
          </p:txBody>
        </p:sp>
        <p:sp>
          <p:nvSpPr>
            <p:cNvPr id="9237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it-IT"/>
            </a:p>
          </p:txBody>
        </p:sp>
        <p:sp>
          <p:nvSpPr>
            <p:cNvPr id="9237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it-IT"/>
            </a:p>
          </p:txBody>
        </p:sp>
        <p:sp>
          <p:nvSpPr>
            <p:cNvPr id="9237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it-IT"/>
            </a:p>
          </p:txBody>
        </p:sp>
      </p:grpSp>
      <p:sp>
        <p:nvSpPr>
          <p:cNvPr id="92378" name="Rectangle 218"/>
          <p:cNvSpPr>
            <a:spLocks noGrp="1" noChangeArrowheads="1"/>
          </p:cNvSpPr>
          <p:nvPr>
            <p:ph type="sldNum" sz="quarter" idx="4"/>
          </p:nvPr>
        </p:nvSpPr>
        <p:spPr bwMode="auto">
          <a:xfrm>
            <a:off x="18061980" y="32778700"/>
            <a:ext cx="5881291" cy="2400300"/>
          </a:xfrm>
          <a:prstGeom prst="rect">
            <a:avLst/>
          </a:prstGeom>
          <a:noFill/>
          <a:ln w="9525">
            <a:noFill/>
            <a:miter lim="800000"/>
            <a:headEnd/>
            <a:tailEnd/>
          </a:ln>
          <a:effectLst/>
        </p:spPr>
        <p:txBody>
          <a:bodyPr vert="horz" wrap="square" lIns="370251" tIns="185125" rIns="370251" bIns="185125" numCol="1" anchor="b" anchorCtr="0" compatLnSpc="1">
            <a:prstTxWarp prst="textNoShape">
              <a:avLst/>
            </a:prstTxWarp>
          </a:bodyPr>
          <a:lstStyle>
            <a:lvl1pPr algn="r">
              <a:defRPr sz="4900" u="none">
                <a:effectLst>
                  <a:outerShdw blurRad="38100" dist="38100" dir="2700000" algn="tl">
                    <a:srgbClr val="000000"/>
                  </a:outerShdw>
                </a:effectLst>
              </a:defRPr>
            </a:lvl1pPr>
          </a:lstStyle>
          <a:p>
            <a:fld id="{C8A7118E-6C16-41FE-B339-69BA217EAFF6}" type="slidenum">
              <a:rPr lang="it-IT"/>
              <a:pPr/>
              <a:t>‹N›</a:t>
            </a:fld>
            <a:endParaRPr lang="it-IT"/>
          </a:p>
        </p:txBody>
      </p:sp>
      <p:sp>
        <p:nvSpPr>
          <p:cNvPr id="92379" name="Rectangle 219"/>
          <p:cNvSpPr>
            <a:spLocks noGrp="1" noChangeArrowheads="1"/>
          </p:cNvSpPr>
          <p:nvPr>
            <p:ph type="dt" sz="half" idx="2"/>
          </p:nvPr>
        </p:nvSpPr>
        <p:spPr bwMode="auto">
          <a:xfrm>
            <a:off x="1259880" y="32778700"/>
            <a:ext cx="5881291" cy="2400300"/>
          </a:xfrm>
          <a:prstGeom prst="rect">
            <a:avLst/>
          </a:prstGeom>
          <a:noFill/>
          <a:ln w="9525">
            <a:noFill/>
            <a:miter lim="800000"/>
            <a:headEnd/>
            <a:tailEnd/>
          </a:ln>
          <a:effectLst/>
        </p:spPr>
        <p:txBody>
          <a:bodyPr vert="horz" wrap="square" lIns="370251" tIns="185125" rIns="370251" bIns="185125" numCol="1" anchor="b" anchorCtr="0" compatLnSpc="1">
            <a:prstTxWarp prst="textNoShape">
              <a:avLst/>
            </a:prstTxWarp>
          </a:bodyPr>
          <a:lstStyle>
            <a:lvl1pPr>
              <a:defRPr sz="4900" u="none">
                <a:effectLst>
                  <a:outerShdw blurRad="38100" dist="38100" dir="2700000" algn="tl">
                    <a:srgbClr val="000000"/>
                  </a:outerShdw>
                </a:effectLst>
              </a:defRPr>
            </a:lvl1pPr>
          </a:lstStyle>
          <a:p>
            <a:endParaRPr lang="it-IT"/>
          </a:p>
        </p:txBody>
      </p:sp>
      <p:sp>
        <p:nvSpPr>
          <p:cNvPr id="92380" name="Rectangle 220"/>
          <p:cNvSpPr>
            <a:spLocks noGrp="1" noChangeArrowheads="1"/>
          </p:cNvSpPr>
          <p:nvPr>
            <p:ph type="ftr" sz="quarter" idx="3"/>
          </p:nvPr>
        </p:nvSpPr>
        <p:spPr bwMode="auto">
          <a:xfrm>
            <a:off x="8610799" y="32778700"/>
            <a:ext cx="7981553" cy="2400300"/>
          </a:xfrm>
          <a:prstGeom prst="rect">
            <a:avLst/>
          </a:prstGeom>
          <a:noFill/>
          <a:ln w="9525">
            <a:noFill/>
            <a:miter lim="800000"/>
            <a:headEnd/>
            <a:tailEnd/>
          </a:ln>
          <a:effectLst/>
        </p:spPr>
        <p:txBody>
          <a:bodyPr vert="horz" wrap="square" lIns="370251" tIns="185125" rIns="370251" bIns="185125" numCol="1" anchor="b" anchorCtr="0" compatLnSpc="1">
            <a:prstTxWarp prst="textNoShape">
              <a:avLst/>
            </a:prstTxWarp>
          </a:bodyPr>
          <a:lstStyle>
            <a:lvl1pPr algn="ctr">
              <a:defRPr sz="4900" u="none">
                <a:effectLst>
                  <a:outerShdw blurRad="38100" dist="38100" dir="2700000" algn="tl">
                    <a:srgbClr val="000000"/>
                  </a:outerShdw>
                </a:effectLst>
              </a:defRPr>
            </a:lvl1pPr>
          </a:lstStyle>
          <a:p>
            <a:endParaRPr lang="it-IT"/>
          </a:p>
        </p:txBody>
      </p:sp>
      <p:sp>
        <p:nvSpPr>
          <p:cNvPr id="92381" name="Rectangle 221"/>
          <p:cNvSpPr>
            <a:spLocks noGrp="1" noChangeArrowheads="1"/>
          </p:cNvSpPr>
          <p:nvPr>
            <p:ph type="body" idx="1"/>
          </p:nvPr>
        </p:nvSpPr>
        <p:spPr bwMode="auto">
          <a:xfrm>
            <a:off x="1259880" y="8401051"/>
            <a:ext cx="22683391" cy="23802975"/>
          </a:xfrm>
          <a:prstGeom prst="rect">
            <a:avLst/>
          </a:prstGeom>
          <a:noFill/>
          <a:ln w="9525">
            <a:noFill/>
            <a:miter lim="800000"/>
            <a:headEnd/>
            <a:tailEnd/>
          </a:ln>
          <a:effectLst/>
        </p:spPr>
        <p:txBody>
          <a:bodyPr vert="horz" wrap="square" lIns="370251" tIns="185125" rIns="370251" bIns="185125"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92382" name="Rectangle 222"/>
          <p:cNvSpPr>
            <a:spLocks noGrp="1" noChangeArrowheads="1"/>
          </p:cNvSpPr>
          <p:nvPr>
            <p:ph type="title"/>
          </p:nvPr>
        </p:nvSpPr>
        <p:spPr bwMode="auto">
          <a:xfrm>
            <a:off x="1259880" y="1441450"/>
            <a:ext cx="22683391" cy="6000750"/>
          </a:xfrm>
          <a:prstGeom prst="rect">
            <a:avLst/>
          </a:prstGeom>
          <a:noFill/>
          <a:ln w="9525">
            <a:noFill/>
            <a:miter lim="800000"/>
            <a:headEnd/>
            <a:tailEnd/>
          </a:ln>
          <a:effectLst/>
        </p:spPr>
        <p:txBody>
          <a:bodyPr vert="horz" wrap="square" lIns="370251" tIns="185125" rIns="370251" bIns="185125" numCol="1" anchor="ctr" anchorCtr="0" compatLnSpc="1">
            <a:prstTxWarp prst="textNoShape">
              <a:avLst/>
            </a:prstTxWarp>
          </a:bodyPr>
          <a:lstStyle/>
          <a:p>
            <a:pPr lvl="0"/>
            <a:r>
              <a:rPr lang="it-IT" smtClean="0"/>
              <a:t>Click to edit Master title style</a:t>
            </a:r>
          </a:p>
        </p:txBody>
      </p:sp>
    </p:spTree>
  </p:cSld>
  <p:clrMap bg1="dk2" tx1="lt1" bg2="dk1" tx2="lt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3703638" rtl="0" eaLnBrk="0" fontAlgn="base" hangingPunct="0">
        <a:spcBef>
          <a:spcPct val="0"/>
        </a:spcBef>
        <a:spcAft>
          <a:spcPct val="0"/>
        </a:spcAft>
        <a:defRPr sz="17800">
          <a:solidFill>
            <a:schemeClr val="tx2"/>
          </a:solidFill>
          <a:effectLst>
            <a:outerShdw blurRad="38100" dist="38100" dir="2700000" algn="tl">
              <a:srgbClr val="000000"/>
            </a:outerShdw>
          </a:effectLst>
          <a:latin typeface="+mj-lt"/>
          <a:ea typeface="+mj-ea"/>
          <a:cs typeface="+mj-cs"/>
        </a:defRPr>
      </a:lvl1pPr>
      <a:lvl2pPr algn="ctr" defTabSz="3703638"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2pPr>
      <a:lvl3pPr algn="ctr" defTabSz="3703638"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3pPr>
      <a:lvl4pPr algn="ctr" defTabSz="3703638"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4pPr>
      <a:lvl5pPr algn="ctr" defTabSz="3703638"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5pPr>
      <a:lvl6pPr marL="457200" algn="ctr" defTabSz="3703638" rtl="0" fontAlgn="base">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6pPr>
      <a:lvl7pPr marL="914400" algn="ctr" defTabSz="3703638" rtl="0" fontAlgn="base">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7pPr>
      <a:lvl8pPr marL="1371600" algn="ctr" defTabSz="3703638" rtl="0" fontAlgn="base">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8pPr>
      <a:lvl9pPr marL="1828800" algn="ctr" defTabSz="3703638" rtl="0" fontAlgn="base">
        <a:spcBef>
          <a:spcPct val="0"/>
        </a:spcBef>
        <a:spcAft>
          <a:spcPct val="0"/>
        </a:spcAft>
        <a:defRPr sz="17800">
          <a:solidFill>
            <a:schemeClr val="tx2"/>
          </a:solidFill>
          <a:effectLst>
            <a:outerShdw blurRad="38100" dist="38100" dir="2700000" algn="tl">
              <a:srgbClr val="000000"/>
            </a:outerShdw>
          </a:effectLst>
          <a:latin typeface="Arial" charset="0"/>
          <a:cs typeface="Arial" charset="0"/>
        </a:defRPr>
      </a:lvl9pPr>
    </p:titleStyle>
    <p:bodyStyle>
      <a:lvl1pPr marL="1389063" indent="-1389063" algn="l" defTabSz="3703638" rtl="0" eaLnBrk="0" fontAlgn="base" hangingPunct="0">
        <a:spcBef>
          <a:spcPct val="20000"/>
        </a:spcBef>
        <a:spcAft>
          <a:spcPct val="0"/>
        </a:spcAft>
        <a:buClr>
          <a:schemeClr val="hlink"/>
        </a:buClr>
        <a:buFont typeface="Wingdings" pitchFamily="2" charset="2"/>
        <a:buBlip>
          <a:blip r:embed="rId13"/>
        </a:buBlip>
        <a:defRPr sz="12900">
          <a:solidFill>
            <a:schemeClr val="tx1"/>
          </a:solidFill>
          <a:effectLst>
            <a:outerShdw blurRad="38100" dist="38100" dir="2700000" algn="tl">
              <a:srgbClr val="000000"/>
            </a:outerShdw>
          </a:effectLst>
          <a:latin typeface="+mn-lt"/>
          <a:ea typeface="+mn-ea"/>
          <a:cs typeface="+mn-cs"/>
        </a:defRPr>
      </a:lvl1pPr>
      <a:lvl2pPr marL="3009900" indent="-1158875" algn="l" defTabSz="3703638" rtl="0" eaLnBrk="0" fontAlgn="base" hangingPunct="0">
        <a:spcBef>
          <a:spcPct val="20000"/>
        </a:spcBef>
        <a:spcAft>
          <a:spcPct val="0"/>
        </a:spcAft>
        <a:buClr>
          <a:schemeClr val="folHlink"/>
        </a:buClr>
        <a:buSzPct val="50000"/>
        <a:buFont typeface="Wingdings" pitchFamily="2" charset="2"/>
        <a:buChar char="n"/>
        <a:defRPr sz="11300">
          <a:solidFill>
            <a:schemeClr val="tx1"/>
          </a:solidFill>
          <a:effectLst>
            <a:outerShdw blurRad="38100" dist="38100" dir="2700000" algn="tl">
              <a:srgbClr val="000000"/>
            </a:outerShdw>
          </a:effectLst>
          <a:latin typeface="+mn-lt"/>
          <a:cs typeface="+mn-cs"/>
        </a:defRPr>
      </a:lvl2pPr>
      <a:lvl3pPr marL="4629150" indent="-925513" algn="l" defTabSz="3703638" rtl="0" eaLnBrk="0" fontAlgn="base" hangingPunct="0">
        <a:spcBef>
          <a:spcPct val="20000"/>
        </a:spcBef>
        <a:spcAft>
          <a:spcPct val="0"/>
        </a:spcAft>
        <a:buClr>
          <a:schemeClr val="hlink"/>
        </a:buClr>
        <a:buFont typeface="Wingdings" pitchFamily="2" charset="2"/>
        <a:buBlip>
          <a:blip r:embed="rId13"/>
        </a:buBlip>
        <a:defRPr sz="9800">
          <a:solidFill>
            <a:schemeClr val="tx1"/>
          </a:solidFill>
          <a:effectLst>
            <a:outerShdw blurRad="38100" dist="38100" dir="2700000" algn="tl">
              <a:srgbClr val="000000"/>
            </a:outerShdw>
          </a:effectLst>
          <a:latin typeface="+mn-lt"/>
          <a:cs typeface="+mn-cs"/>
        </a:defRPr>
      </a:lvl3pPr>
      <a:lvl4pPr marL="6480175" indent="-925513" algn="l" defTabSz="3703638" rtl="0" eaLnBrk="0" fontAlgn="base" hangingPunct="0">
        <a:spcBef>
          <a:spcPct val="20000"/>
        </a:spcBef>
        <a:spcAft>
          <a:spcPct val="0"/>
        </a:spcAft>
        <a:buClr>
          <a:schemeClr val="folHlink"/>
        </a:buClr>
        <a:buSzPct val="50000"/>
        <a:buFont typeface="Wingdings" pitchFamily="2" charset="2"/>
        <a:buChar char="n"/>
        <a:defRPr sz="8100">
          <a:solidFill>
            <a:schemeClr val="tx1"/>
          </a:solidFill>
          <a:effectLst>
            <a:outerShdw blurRad="38100" dist="38100" dir="2700000" algn="tl">
              <a:srgbClr val="000000"/>
            </a:outerShdw>
          </a:effectLst>
          <a:latin typeface="+mn-lt"/>
          <a:cs typeface="+mn-cs"/>
        </a:defRPr>
      </a:lvl4pPr>
      <a:lvl5pPr marL="8331200" indent="-923925" algn="l" defTabSz="3703638" rtl="0" eaLnBrk="0" fontAlgn="base" hangingPunct="0">
        <a:spcBef>
          <a:spcPct val="20000"/>
        </a:spcBef>
        <a:spcAft>
          <a:spcPct val="0"/>
        </a:spcAft>
        <a:buClr>
          <a:schemeClr val="hlink"/>
        </a:buClr>
        <a:buFont typeface="Wingdings" pitchFamily="2" charset="2"/>
        <a:buBlip>
          <a:blip r:embed="rId13"/>
        </a:buBlip>
        <a:defRPr sz="8100">
          <a:solidFill>
            <a:schemeClr val="tx1"/>
          </a:solidFill>
          <a:effectLst>
            <a:outerShdw blurRad="38100" dist="38100" dir="2700000" algn="tl">
              <a:srgbClr val="000000"/>
            </a:outerShdw>
          </a:effectLst>
          <a:latin typeface="+mn-lt"/>
          <a:cs typeface="+mn-cs"/>
        </a:defRPr>
      </a:lvl5pPr>
      <a:lvl6pPr marL="8788400" indent="-923925" algn="l" defTabSz="3703638" rtl="0" fontAlgn="base">
        <a:spcBef>
          <a:spcPct val="20000"/>
        </a:spcBef>
        <a:spcAft>
          <a:spcPct val="0"/>
        </a:spcAft>
        <a:buClr>
          <a:schemeClr val="hlink"/>
        </a:buClr>
        <a:buFont typeface="Wingdings" pitchFamily="2" charset="2"/>
        <a:buBlip>
          <a:blip r:embed="rId13"/>
        </a:buBlip>
        <a:defRPr sz="8100">
          <a:solidFill>
            <a:schemeClr val="tx1"/>
          </a:solidFill>
          <a:effectLst>
            <a:outerShdw blurRad="38100" dist="38100" dir="2700000" algn="tl">
              <a:srgbClr val="000000"/>
            </a:outerShdw>
          </a:effectLst>
          <a:latin typeface="+mn-lt"/>
          <a:cs typeface="+mn-cs"/>
        </a:defRPr>
      </a:lvl6pPr>
      <a:lvl7pPr marL="9245600" indent="-923925" algn="l" defTabSz="3703638" rtl="0" fontAlgn="base">
        <a:spcBef>
          <a:spcPct val="20000"/>
        </a:spcBef>
        <a:spcAft>
          <a:spcPct val="0"/>
        </a:spcAft>
        <a:buClr>
          <a:schemeClr val="hlink"/>
        </a:buClr>
        <a:buFont typeface="Wingdings" pitchFamily="2" charset="2"/>
        <a:buBlip>
          <a:blip r:embed="rId13"/>
        </a:buBlip>
        <a:defRPr sz="8100">
          <a:solidFill>
            <a:schemeClr val="tx1"/>
          </a:solidFill>
          <a:effectLst>
            <a:outerShdw blurRad="38100" dist="38100" dir="2700000" algn="tl">
              <a:srgbClr val="000000"/>
            </a:outerShdw>
          </a:effectLst>
          <a:latin typeface="+mn-lt"/>
          <a:cs typeface="+mn-cs"/>
        </a:defRPr>
      </a:lvl7pPr>
      <a:lvl8pPr marL="9702800" indent="-923925" algn="l" defTabSz="3703638" rtl="0" fontAlgn="base">
        <a:spcBef>
          <a:spcPct val="20000"/>
        </a:spcBef>
        <a:spcAft>
          <a:spcPct val="0"/>
        </a:spcAft>
        <a:buClr>
          <a:schemeClr val="hlink"/>
        </a:buClr>
        <a:buFont typeface="Wingdings" pitchFamily="2" charset="2"/>
        <a:buBlip>
          <a:blip r:embed="rId13"/>
        </a:buBlip>
        <a:defRPr sz="8100">
          <a:solidFill>
            <a:schemeClr val="tx1"/>
          </a:solidFill>
          <a:effectLst>
            <a:outerShdw blurRad="38100" dist="38100" dir="2700000" algn="tl">
              <a:srgbClr val="000000"/>
            </a:outerShdw>
          </a:effectLst>
          <a:latin typeface="+mn-lt"/>
          <a:cs typeface="+mn-cs"/>
        </a:defRPr>
      </a:lvl8pPr>
      <a:lvl9pPr marL="10160000" indent="-923925" algn="l" defTabSz="3703638" rtl="0" fontAlgn="base">
        <a:spcBef>
          <a:spcPct val="20000"/>
        </a:spcBef>
        <a:spcAft>
          <a:spcPct val="0"/>
        </a:spcAft>
        <a:buClr>
          <a:schemeClr val="hlink"/>
        </a:buClr>
        <a:buFont typeface="Wingdings" pitchFamily="2" charset="2"/>
        <a:buBlip>
          <a:blip r:embed="rId13"/>
        </a:buBlip>
        <a:defRPr sz="8100">
          <a:solidFill>
            <a:schemeClr val="tx1"/>
          </a:solidFill>
          <a:effectLst>
            <a:outerShdw blurRad="38100" dist="38100" dir="2700000" algn="tl">
              <a:srgbClr val="000000"/>
            </a:outerShdw>
          </a:effectLst>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jpeg"/><Relationship Id="rId34" Type="http://schemas.openxmlformats.org/officeDocument/2006/relationships/image" Target="../media/image33.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32" Type="http://schemas.openxmlformats.org/officeDocument/2006/relationships/image" Target="../media/image31.jpe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png"/><Relationship Id="rId19" Type="http://schemas.openxmlformats.org/officeDocument/2006/relationships/image" Target="../media/image18.jpe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png"/><Relationship Id="rId35"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a:off x="12019559" y="15233724"/>
            <a:ext cx="331338" cy="263773"/>
          </a:xfrm>
          <a:prstGeom prst="rect">
            <a:avLst/>
          </a:prstGeom>
          <a:noFill/>
          <a:ln w="9525">
            <a:noFill/>
            <a:miter lim="800000"/>
            <a:headEnd/>
            <a:tailEnd/>
          </a:ln>
        </p:spPr>
        <p:txBody>
          <a:bodyPr wrap="none" lIns="78342" tIns="39171" rIns="78342" bIns="39171" anchor="ctr">
            <a:spAutoFit/>
          </a:bodyPr>
          <a:lstStyle/>
          <a:p>
            <a:pPr defTabSz="784225"/>
            <a:r>
              <a:rPr lang="en-US" sz="1200" u="none" dirty="0">
                <a:solidFill>
                  <a:srgbClr val="000000"/>
                </a:solidFill>
                <a:cs typeface="Times New Roman" pitchFamily="18" charset="0"/>
              </a:rPr>
              <a:t>    </a:t>
            </a:r>
            <a:endParaRPr lang="en-US" u="none" dirty="0">
              <a:solidFill>
                <a:srgbClr val="000000"/>
              </a:solidFill>
            </a:endParaRPr>
          </a:p>
        </p:txBody>
      </p:sp>
      <p:sp>
        <p:nvSpPr>
          <p:cNvPr id="3130" name="Rectangle 201"/>
          <p:cNvSpPr>
            <a:spLocks noChangeArrowheads="1"/>
          </p:cNvSpPr>
          <p:nvPr/>
        </p:nvSpPr>
        <p:spPr bwMode="auto">
          <a:xfrm>
            <a:off x="361575" y="22250722"/>
            <a:ext cx="24480000" cy="11449272"/>
          </a:xfrm>
          <a:prstGeom prst="rect">
            <a:avLst/>
          </a:prstGeom>
          <a:noFill/>
          <a:ln w="31750">
            <a:solidFill>
              <a:srgbClr val="700000"/>
            </a:solidFill>
            <a:miter lim="800000"/>
            <a:headEnd/>
            <a:tailEnd/>
          </a:ln>
        </p:spPr>
        <p:txBody>
          <a:bodyPr wrap="none" lIns="81063" tIns="40532" rIns="81063" bIns="40532" anchor="ctr"/>
          <a:lstStyle/>
          <a:p>
            <a:pPr algn="ctr" defTabSz="809625"/>
            <a:endParaRPr lang="it-IT" u="none" dirty="0">
              <a:solidFill>
                <a:srgbClr val="000000"/>
              </a:solidFill>
            </a:endParaRPr>
          </a:p>
        </p:txBody>
      </p:sp>
      <p:sp>
        <p:nvSpPr>
          <p:cNvPr id="3120" name="Text Box 270"/>
          <p:cNvSpPr txBox="1">
            <a:spLocks noChangeArrowheads="1"/>
          </p:cNvSpPr>
          <p:nvPr/>
        </p:nvSpPr>
        <p:spPr bwMode="auto">
          <a:xfrm>
            <a:off x="8281095" y="29955578"/>
            <a:ext cx="9001000" cy="1242452"/>
          </a:xfrm>
          <a:prstGeom prst="rect">
            <a:avLst/>
          </a:prstGeom>
          <a:noFill/>
          <a:ln w="9525">
            <a:noFill/>
            <a:miter lim="800000"/>
            <a:headEnd/>
            <a:tailEnd/>
          </a:ln>
        </p:spPr>
        <p:txBody>
          <a:bodyPr wrap="square" lIns="78293" tIns="39146" rIns="78293" bIns="39146">
            <a:spAutoFit/>
          </a:bodyPr>
          <a:lstStyle/>
          <a:p>
            <a:pPr algn="just" defTabSz="3522663">
              <a:lnSpc>
                <a:spcPct val="90000"/>
              </a:lnSpc>
            </a:pPr>
            <a:r>
              <a:rPr lang="en-US" sz="2800" u="none" dirty="0" smtClean="0">
                <a:solidFill>
                  <a:srgbClr val="000000"/>
                </a:solidFill>
              </a:rPr>
              <a:t>Limits of Detection are currently around 10 ng for many precursors (without amine groups), and one order of magnitude larger for amine precursors and ATS.</a:t>
            </a:r>
          </a:p>
        </p:txBody>
      </p:sp>
      <p:pic>
        <p:nvPicPr>
          <p:cNvPr id="3112" name="Picture 292" descr="Logo - Casti_INFM - 2"/>
          <p:cNvPicPr>
            <a:picLocks noChangeAspect="1" noChangeArrowheads="1"/>
          </p:cNvPicPr>
          <p:nvPr/>
        </p:nvPicPr>
        <p:blipFill>
          <a:blip r:embed="rId3" cstate="print"/>
          <a:stretch>
            <a:fillRect/>
          </a:stretch>
        </p:blipFill>
        <p:spPr bwMode="auto">
          <a:xfrm>
            <a:off x="432000" y="2880710"/>
            <a:ext cx="3247760" cy="1260000"/>
          </a:xfrm>
          <a:prstGeom prst="rect">
            <a:avLst/>
          </a:prstGeom>
          <a:noFill/>
          <a:ln w="9525">
            <a:noFill/>
            <a:miter lim="800000"/>
            <a:headEnd/>
            <a:tailEnd/>
          </a:ln>
          <a:effectLst>
            <a:innerShdw blurRad="114300">
              <a:prstClr val="black"/>
            </a:innerShdw>
          </a:effectLst>
        </p:spPr>
      </p:pic>
      <p:pic>
        <p:nvPicPr>
          <p:cNvPr id="3118" name="Picture 294" descr="Logo - INFN - 4"/>
          <p:cNvPicPr>
            <a:picLocks noChangeAspect="1" noChangeArrowheads="1"/>
          </p:cNvPicPr>
          <p:nvPr/>
        </p:nvPicPr>
        <p:blipFill>
          <a:blip r:embed="rId4" cstate="print"/>
          <a:stretch>
            <a:fillRect/>
          </a:stretch>
        </p:blipFill>
        <p:spPr bwMode="auto">
          <a:xfrm>
            <a:off x="432000" y="677724"/>
            <a:ext cx="3256518" cy="1980000"/>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pic>
      <p:sp>
        <p:nvSpPr>
          <p:cNvPr id="3084" name="Rectangle 377"/>
          <p:cNvSpPr>
            <a:spLocks noChangeArrowheads="1"/>
          </p:cNvSpPr>
          <p:nvPr/>
        </p:nvSpPr>
        <p:spPr bwMode="auto">
          <a:xfrm>
            <a:off x="361575" y="33988026"/>
            <a:ext cx="24480000" cy="1584176"/>
          </a:xfrm>
          <a:prstGeom prst="rect">
            <a:avLst/>
          </a:prstGeom>
          <a:noFill/>
          <a:ln w="31750">
            <a:solidFill>
              <a:srgbClr val="700000"/>
            </a:solidFill>
            <a:miter lim="800000"/>
            <a:headEnd/>
            <a:tailEnd/>
          </a:ln>
        </p:spPr>
        <p:txBody>
          <a:bodyPr wrap="none" lIns="81063" tIns="40532" rIns="81063" bIns="40532" anchor="ctr"/>
          <a:lstStyle/>
          <a:p>
            <a:pPr algn="ctr" defTabSz="809625"/>
            <a:endParaRPr lang="it-IT" u="none">
              <a:solidFill>
                <a:srgbClr val="000000"/>
              </a:solidFill>
            </a:endParaRPr>
          </a:p>
        </p:txBody>
      </p:sp>
      <p:sp>
        <p:nvSpPr>
          <p:cNvPr id="3086" name="Rectangle 370"/>
          <p:cNvSpPr>
            <a:spLocks noChangeArrowheads="1"/>
          </p:cNvSpPr>
          <p:nvPr/>
        </p:nvSpPr>
        <p:spPr bwMode="auto">
          <a:xfrm>
            <a:off x="828267" y="34606837"/>
            <a:ext cx="23546616" cy="893357"/>
          </a:xfrm>
          <a:prstGeom prst="rect">
            <a:avLst/>
          </a:prstGeom>
          <a:noFill/>
          <a:ln w="9525">
            <a:noFill/>
            <a:miter lim="800000"/>
            <a:headEnd/>
            <a:tailEnd/>
          </a:ln>
        </p:spPr>
        <p:txBody>
          <a:bodyPr lIns="81063" tIns="40532" rIns="81063" bIns="40532"/>
          <a:lstStyle/>
          <a:p>
            <a:pPr marL="96838" lvl="1" algn="just" defTabSz="809625"/>
            <a:r>
              <a:rPr lang="en-US" sz="2500" b="1" i="1" u="none" dirty="0" smtClean="0">
                <a:solidFill>
                  <a:srgbClr val="000000"/>
                </a:solidFill>
              </a:rPr>
              <a:t>This work has been carried out within the FP7 research projects DIRAC ("rapid screening and identification of illegal Drugs by IR Absorption spectroscopy and gas Chromatography"), funded by the EU (Grant agreement no. 242309).</a:t>
            </a:r>
            <a:endParaRPr lang="en-US" sz="2500" b="1" i="1" u="none" dirty="0">
              <a:solidFill>
                <a:srgbClr val="000000"/>
              </a:solidFill>
            </a:endParaRPr>
          </a:p>
        </p:txBody>
      </p:sp>
      <p:sp>
        <p:nvSpPr>
          <p:cNvPr id="3087" name="Rectangle 380"/>
          <p:cNvSpPr>
            <a:spLocks noChangeArrowheads="1"/>
          </p:cNvSpPr>
          <p:nvPr/>
        </p:nvSpPr>
        <p:spPr bwMode="auto">
          <a:xfrm>
            <a:off x="9672042" y="33748390"/>
            <a:ext cx="5859066" cy="959716"/>
          </a:xfrm>
          <a:prstGeom prst="rect">
            <a:avLst/>
          </a:prstGeom>
          <a:noFill/>
          <a:ln w="9525">
            <a:noFill/>
            <a:miter lim="800000"/>
            <a:headEnd/>
            <a:tailEnd/>
          </a:ln>
        </p:spPr>
        <p:txBody>
          <a:bodyPr lIns="81063" tIns="40532" rIns="81063" bIns="40532">
            <a:spAutoFit/>
          </a:bodyPr>
          <a:lstStyle/>
          <a:p>
            <a:pPr algn="ctr" defTabSz="809625"/>
            <a:r>
              <a:rPr lang="en-US" sz="4000" b="1" u="none" dirty="0">
                <a:solidFill>
                  <a:srgbClr val="000000"/>
                </a:solidFill>
              </a:rPr>
              <a:t>Acknowledgements</a:t>
            </a:r>
            <a:r>
              <a:rPr lang="en-US" sz="5700" b="1" u="none" dirty="0">
                <a:solidFill>
                  <a:srgbClr val="000000"/>
                </a:solidFill>
              </a:rPr>
              <a:t> </a:t>
            </a:r>
          </a:p>
        </p:txBody>
      </p:sp>
      <p:pic>
        <p:nvPicPr>
          <p:cNvPr id="3117" name="Picture 143" descr="logo univaq_2"/>
          <p:cNvPicPr>
            <a:picLocks noChangeAspect="1" noChangeArrowheads="1"/>
          </p:cNvPicPr>
          <p:nvPr/>
        </p:nvPicPr>
        <p:blipFill>
          <a:blip r:embed="rId5" cstate="print"/>
          <a:stretch>
            <a:fillRect/>
          </a:stretch>
        </p:blipFill>
        <p:spPr bwMode="auto">
          <a:xfrm>
            <a:off x="22352388" y="684466"/>
            <a:ext cx="2425046" cy="1980000"/>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pic>
      <p:pic>
        <p:nvPicPr>
          <p:cNvPr id="71" name="Picture 294" descr="Logo - INFN - 4"/>
          <p:cNvPicPr>
            <a:picLocks noChangeAspect="1" noChangeArrowheads="1"/>
          </p:cNvPicPr>
          <p:nvPr/>
        </p:nvPicPr>
        <p:blipFill>
          <a:blip r:embed="rId6" cstate="print"/>
          <a:stretch>
            <a:fillRect/>
          </a:stretch>
        </p:blipFill>
        <p:spPr bwMode="auto">
          <a:xfrm>
            <a:off x="432000" y="7705106"/>
            <a:ext cx="3277307" cy="1260000"/>
          </a:xfrm>
          <a:prstGeom prst="rect">
            <a:avLst/>
          </a:prstGeom>
          <a:noFill/>
          <a:ln w="9525">
            <a:noFill/>
            <a:miter lim="800000"/>
            <a:headEnd/>
            <a:tailEnd/>
          </a:ln>
          <a:effectLst>
            <a:innerShdw blurRad="114300">
              <a:prstClr val="black"/>
            </a:innerShdw>
          </a:effectLst>
        </p:spPr>
      </p:pic>
      <p:pic>
        <p:nvPicPr>
          <p:cNvPr id="72" name="Picture 294" descr="Logo - INFN - 4"/>
          <p:cNvPicPr>
            <a:picLocks noChangeAspect="1" noChangeArrowheads="1"/>
          </p:cNvPicPr>
          <p:nvPr/>
        </p:nvPicPr>
        <p:blipFill>
          <a:blip r:embed="rId7" cstate="print"/>
          <a:stretch>
            <a:fillRect/>
          </a:stretch>
        </p:blipFill>
        <p:spPr bwMode="auto">
          <a:xfrm>
            <a:off x="432000" y="9181270"/>
            <a:ext cx="2223530" cy="1260000"/>
          </a:xfrm>
          <a:prstGeom prst="rect">
            <a:avLst/>
          </a:prstGeom>
          <a:noFill/>
          <a:ln w="9525">
            <a:noFill/>
            <a:miter lim="800000"/>
            <a:headEnd/>
            <a:tailEnd/>
          </a:ln>
          <a:effectLst>
            <a:innerShdw blurRad="114300">
              <a:prstClr val="black"/>
            </a:innerShdw>
          </a:effectLst>
        </p:spPr>
      </p:pic>
      <p:sp>
        <p:nvSpPr>
          <p:cNvPr id="3131" name="Rectangle 215"/>
          <p:cNvSpPr>
            <a:spLocks noChangeArrowheads="1"/>
          </p:cNvSpPr>
          <p:nvPr/>
        </p:nvSpPr>
        <p:spPr bwMode="auto">
          <a:xfrm>
            <a:off x="9073183" y="22250722"/>
            <a:ext cx="6993777" cy="821230"/>
          </a:xfrm>
          <a:prstGeom prst="rect">
            <a:avLst/>
          </a:prstGeom>
          <a:noFill/>
          <a:ln w="9525">
            <a:noFill/>
            <a:miter lim="800000"/>
            <a:headEnd/>
            <a:tailEnd/>
          </a:ln>
        </p:spPr>
        <p:txBody>
          <a:bodyPr wrap="square" lIns="81063" tIns="40532" rIns="81063" bIns="40532" anchorCtr="1">
            <a:spAutoFit/>
          </a:bodyPr>
          <a:lstStyle/>
          <a:p>
            <a:pPr algn="ctr" defTabSz="809625"/>
            <a:r>
              <a:rPr lang="en-US" sz="4800" b="1" u="none" dirty="0" smtClean="0">
                <a:solidFill>
                  <a:srgbClr val="000000"/>
                </a:solidFill>
              </a:rPr>
              <a:t>Tests &amp; Results</a:t>
            </a:r>
            <a:endParaRPr lang="en-US" sz="4800" b="1" u="none" dirty="0">
              <a:solidFill>
                <a:srgbClr val="000000"/>
              </a:solidFill>
            </a:endParaRPr>
          </a:p>
        </p:txBody>
      </p:sp>
      <p:sp>
        <p:nvSpPr>
          <p:cNvPr id="3133" name="Text Box 278"/>
          <p:cNvSpPr txBox="1">
            <a:spLocks noChangeArrowheads="1"/>
          </p:cNvSpPr>
          <p:nvPr/>
        </p:nvSpPr>
        <p:spPr bwMode="auto">
          <a:xfrm>
            <a:off x="720255" y="22970802"/>
            <a:ext cx="8712968" cy="2018049"/>
          </a:xfrm>
          <a:prstGeom prst="rect">
            <a:avLst/>
          </a:prstGeom>
          <a:noFill/>
          <a:ln w="9525">
            <a:noFill/>
            <a:miter lim="800000"/>
            <a:headEnd/>
            <a:tailEnd/>
          </a:ln>
        </p:spPr>
        <p:txBody>
          <a:bodyPr wrap="square" lIns="78293" tIns="39146" rIns="78293" bIns="39146">
            <a:spAutoFit/>
          </a:bodyPr>
          <a:lstStyle/>
          <a:p>
            <a:pPr algn="just" defTabSz="3522663">
              <a:lnSpc>
                <a:spcPct val="90000"/>
              </a:lnSpc>
            </a:pPr>
            <a:r>
              <a:rPr lang="en-US" sz="2800" u="none" dirty="0" smtClean="0">
                <a:solidFill>
                  <a:srgbClr val="000000"/>
                </a:solidFill>
              </a:rPr>
              <a:t>The DIRAC sensor </a:t>
            </a:r>
            <a:r>
              <a:rPr lang="en-US" sz="2800" u="none" dirty="0" smtClean="0">
                <a:solidFill>
                  <a:srgbClr val="000000"/>
                </a:solidFill>
              </a:rPr>
              <a:t>has </a:t>
            </a:r>
            <a:r>
              <a:rPr lang="en-US" sz="2800" u="none" dirty="0" smtClean="0">
                <a:solidFill>
                  <a:srgbClr val="000000"/>
                </a:solidFill>
              </a:rPr>
              <a:t>been shown capable of analyzing ATS and precursors, as pure compounds and mixtures, by sampling vapours from the air or thermally desorbing </a:t>
            </a:r>
            <a:r>
              <a:rPr lang="en-US" sz="2800" u="none" dirty="0" smtClean="0">
                <a:solidFill>
                  <a:srgbClr val="000000"/>
                </a:solidFill>
              </a:rPr>
              <a:t>solids </a:t>
            </a:r>
            <a:r>
              <a:rPr lang="en-US" sz="2800" u="none" dirty="0" smtClean="0">
                <a:solidFill>
                  <a:srgbClr val="000000"/>
                </a:solidFill>
              </a:rPr>
              <a:t> and liquids,</a:t>
            </a:r>
            <a:r>
              <a:rPr lang="en-US" sz="2800" u="none" dirty="0" smtClean="0">
                <a:solidFill>
                  <a:srgbClr val="000000"/>
                </a:solidFill>
              </a:rPr>
              <a:t> </a:t>
            </a:r>
            <a:r>
              <a:rPr lang="en-US" sz="2800" u="none" dirty="0" smtClean="0">
                <a:solidFill>
                  <a:srgbClr val="000000"/>
                </a:solidFill>
              </a:rPr>
              <a:t>water or organic solutions.</a:t>
            </a:r>
            <a:endParaRPr lang="en-US" sz="800" u="none" dirty="0" smtClean="0">
              <a:solidFill>
                <a:srgbClr val="000000"/>
              </a:solidFill>
            </a:endParaRPr>
          </a:p>
        </p:txBody>
      </p:sp>
      <p:sp>
        <p:nvSpPr>
          <p:cNvPr id="3075" name="Text Box 4"/>
          <p:cNvSpPr txBox="1">
            <a:spLocks noChangeArrowheads="1"/>
          </p:cNvSpPr>
          <p:nvPr/>
        </p:nvSpPr>
        <p:spPr bwMode="auto">
          <a:xfrm>
            <a:off x="4123575" y="6915256"/>
            <a:ext cx="16956000" cy="3526154"/>
          </a:xfrm>
          <a:prstGeom prst="rect">
            <a:avLst/>
          </a:prstGeom>
          <a:noFill/>
          <a:ln w="9525">
            <a:noFill/>
            <a:miter lim="800000"/>
            <a:headEnd/>
            <a:tailEnd/>
          </a:ln>
        </p:spPr>
        <p:txBody>
          <a:bodyPr wrap="square" lIns="78293" tIns="39146" rIns="78293" bIns="39146">
            <a:spAutoFit/>
          </a:bodyPr>
          <a:lstStyle/>
          <a:p>
            <a:pPr algn="just" defTabSz="3522663"/>
            <a:r>
              <a:rPr lang="en-US" sz="2800" b="1" u="none" dirty="0" smtClean="0">
                <a:solidFill>
                  <a:srgbClr val="000000"/>
                </a:solidFill>
              </a:rPr>
              <a:t>This advanced sensor system combines miniaturized Gas Chromatography (GC) as its key chemical separation tool, and Hollow-Fiber-based Infra Red Absorption Spectroscopy (HF-IRAS) as its key analytical </a:t>
            </a:r>
            <a:r>
              <a:rPr lang="en-US" sz="2800" b="1" u="none" dirty="0" smtClean="0">
                <a:solidFill>
                  <a:srgbClr val="000000"/>
                </a:solidFill>
              </a:rPr>
              <a:t>tool, </a:t>
            </a:r>
            <a:r>
              <a:rPr lang="en-US" sz="2800" b="1" u="none" dirty="0" smtClean="0">
                <a:solidFill>
                  <a:srgbClr val="000000"/>
                </a:solidFill>
              </a:rPr>
              <a:t>to recognize and detect illicit drugs, key precursors and potential derivatives. The DIRAC sensor </a:t>
            </a:r>
            <a:r>
              <a:rPr lang="en-US" sz="2800" b="1" u="none" dirty="0" smtClean="0">
                <a:solidFill>
                  <a:srgbClr val="000000"/>
                </a:solidFill>
              </a:rPr>
              <a:t>was developed </a:t>
            </a:r>
            <a:r>
              <a:rPr lang="en-US" sz="2800" b="1" u="none" dirty="0" smtClean="0">
                <a:solidFill>
                  <a:srgbClr val="000000"/>
                </a:solidFill>
              </a:rPr>
              <a:t>to be used on the field primarily by </a:t>
            </a:r>
            <a:r>
              <a:rPr lang="en-US" sz="2800" b="1" u="none" dirty="0" smtClean="0">
                <a:solidFill>
                  <a:srgbClr val="000000"/>
                </a:solidFill>
              </a:rPr>
              <a:t>Customs for </a:t>
            </a:r>
            <a:r>
              <a:rPr lang="en-US" sz="2800" b="1" u="none" dirty="0" smtClean="0">
                <a:solidFill>
                  <a:srgbClr val="000000"/>
                </a:solidFill>
              </a:rPr>
              <a:t>controls at the EU </a:t>
            </a:r>
            <a:r>
              <a:rPr lang="en-US" sz="2800" b="1" u="none" dirty="0" smtClean="0">
                <a:solidFill>
                  <a:srgbClr val="000000"/>
                </a:solidFill>
              </a:rPr>
              <a:t>borders, and </a:t>
            </a:r>
            <a:r>
              <a:rPr lang="en-US" sz="2800" b="1" u="none" dirty="0" smtClean="0">
                <a:solidFill>
                  <a:srgbClr val="000000"/>
                </a:solidFill>
              </a:rPr>
              <a:t>by law enforcement personnel for intra-Community </a:t>
            </a:r>
            <a:r>
              <a:rPr lang="en-US" sz="2800" b="1" u="none" dirty="0" smtClean="0">
                <a:solidFill>
                  <a:srgbClr val="000000"/>
                </a:solidFill>
              </a:rPr>
              <a:t>checks, </a:t>
            </a:r>
            <a:r>
              <a:rPr lang="en-US" sz="2800" b="1" u="none" dirty="0" smtClean="0">
                <a:solidFill>
                  <a:srgbClr val="000000"/>
                </a:solidFill>
              </a:rPr>
              <a:t>as a rugged and hand-portable unit. The </a:t>
            </a:r>
            <a:r>
              <a:rPr lang="en-US" sz="2800" b="1" u="none" dirty="0" smtClean="0">
                <a:solidFill>
                  <a:srgbClr val="000000"/>
                </a:solidFill>
              </a:rPr>
              <a:t>sensor performs </a:t>
            </a:r>
            <a:r>
              <a:rPr lang="en-US" sz="2800" b="1" u="none" dirty="0" smtClean="0">
                <a:solidFill>
                  <a:srgbClr val="000000"/>
                </a:solidFill>
              </a:rPr>
              <a:t>rapid detection of key chemicals, </a:t>
            </a:r>
            <a:r>
              <a:rPr lang="en-US" sz="2800" b="1" u="none" dirty="0" smtClean="0">
                <a:solidFill>
                  <a:srgbClr val="000000"/>
                </a:solidFill>
              </a:rPr>
              <a:t>with trace sensitivity and high specificity. Compared to other sensors available on the market, it shows superior classification ability and resilience to contamination. </a:t>
            </a:r>
            <a:endParaRPr lang="en-US" sz="2800" b="1" u="none" dirty="0" smtClean="0">
              <a:solidFill>
                <a:srgbClr val="000000"/>
              </a:solidFill>
            </a:endParaRPr>
          </a:p>
        </p:txBody>
      </p:sp>
      <p:sp>
        <p:nvSpPr>
          <p:cNvPr id="3116" name="Text Box 309"/>
          <p:cNvSpPr txBox="1">
            <a:spLocks noChangeArrowheads="1"/>
          </p:cNvSpPr>
          <p:nvPr/>
        </p:nvSpPr>
        <p:spPr bwMode="auto">
          <a:xfrm>
            <a:off x="3511575" y="3024586"/>
            <a:ext cx="18180000" cy="3672408"/>
          </a:xfrm>
          <a:prstGeom prst="rect">
            <a:avLst/>
          </a:prstGeom>
          <a:noFill/>
          <a:ln w="9525">
            <a:noFill/>
            <a:miter lim="800000"/>
            <a:headEnd/>
            <a:tailEnd/>
          </a:ln>
        </p:spPr>
        <p:txBody>
          <a:bodyPr lIns="0" tIns="0" rIns="0" bIns="0">
            <a:noAutofit/>
          </a:bodyPr>
          <a:lstStyle/>
          <a:p>
            <a:pPr algn="ctr" defTabSz="809625">
              <a:spcBef>
                <a:spcPts val="200"/>
              </a:spcBef>
              <a:spcAft>
                <a:spcPts val="200"/>
              </a:spcAft>
            </a:pPr>
            <a:r>
              <a:rPr lang="it-IT" sz="2400" b="1" i="1" u="none" dirty="0" smtClean="0">
                <a:solidFill>
                  <a:srgbClr val="000000"/>
                </a:solidFill>
              </a:rPr>
              <a:t>CREO - Centro Ricerche </a:t>
            </a:r>
            <a:r>
              <a:rPr lang="it-IT" sz="2400" b="1" i="1" u="none" dirty="0" err="1" smtClean="0">
                <a:solidFill>
                  <a:srgbClr val="000000"/>
                </a:solidFill>
              </a:rPr>
              <a:t>Elettro</a:t>
            </a:r>
            <a:r>
              <a:rPr lang="it-IT" sz="2400" b="1" i="1" u="none" dirty="0" smtClean="0">
                <a:solidFill>
                  <a:srgbClr val="000000"/>
                </a:solidFill>
              </a:rPr>
              <a:t> Ottiche</a:t>
            </a:r>
            <a:r>
              <a:rPr lang="it-IT" sz="2400" i="1" u="none" dirty="0" smtClean="0">
                <a:solidFill>
                  <a:srgbClr val="000000"/>
                </a:solidFill>
              </a:rPr>
              <a:t>, </a:t>
            </a:r>
            <a:r>
              <a:rPr lang="it-IT" sz="2400" i="1" u="none" dirty="0" smtClean="0">
                <a:solidFill>
                  <a:srgbClr val="000000"/>
                </a:solidFill>
              </a:rPr>
              <a:t>SS 17 Località Boschetto L'Aquila </a:t>
            </a:r>
            <a:r>
              <a:rPr lang="it-IT" sz="2400" i="1" u="none" dirty="0" smtClean="0">
                <a:solidFill>
                  <a:srgbClr val="000000"/>
                </a:solidFill>
              </a:rPr>
              <a:t>(Italy) - sandro.mengali@consorziocreo.it</a:t>
            </a:r>
          </a:p>
          <a:p>
            <a:pPr algn="ctr" defTabSz="809625">
              <a:spcBef>
                <a:spcPts val="200"/>
              </a:spcBef>
              <a:spcAft>
                <a:spcPts val="200"/>
              </a:spcAft>
            </a:pPr>
            <a:r>
              <a:rPr lang="en-US" sz="2400" b="1" i="1" u="none" dirty="0" err="1" smtClean="0">
                <a:solidFill>
                  <a:srgbClr val="000000"/>
                </a:solidFill>
              </a:rPr>
              <a:t>Selex</a:t>
            </a:r>
            <a:r>
              <a:rPr lang="en-US" sz="2400" b="1" i="1" u="none" dirty="0" smtClean="0">
                <a:solidFill>
                  <a:srgbClr val="000000"/>
                </a:solidFill>
              </a:rPr>
              <a:t> ES,</a:t>
            </a:r>
            <a:r>
              <a:rPr lang="it-IT" sz="2400" i="1" u="none" dirty="0" err="1" smtClean="0">
                <a:solidFill>
                  <a:srgbClr val="000000"/>
                </a:solidFill>
              </a:rPr>
              <a:t>ViaTiburtina</a:t>
            </a:r>
            <a:r>
              <a:rPr lang="it-IT" sz="2400" i="1" u="none" dirty="0" smtClean="0">
                <a:solidFill>
                  <a:srgbClr val="000000"/>
                </a:solidFill>
              </a:rPr>
              <a:t> Km.12,400, 00131 Roma (Italy)</a:t>
            </a:r>
            <a:endParaRPr lang="en-US" sz="2400" i="1" u="none" dirty="0">
              <a:solidFill>
                <a:srgbClr val="000000"/>
              </a:solidFill>
            </a:endParaRPr>
          </a:p>
          <a:p>
            <a:pPr algn="ctr" defTabSz="809625">
              <a:spcBef>
                <a:spcPts val="200"/>
              </a:spcBef>
              <a:spcAft>
                <a:spcPts val="200"/>
              </a:spcAft>
            </a:pPr>
            <a:r>
              <a:rPr lang="it-IT" sz="2400" b="1" i="1" u="none" dirty="0" smtClean="0">
                <a:solidFill>
                  <a:srgbClr val="000000"/>
                </a:solidFill>
              </a:rPr>
              <a:t>CNR-IMM</a:t>
            </a:r>
            <a:r>
              <a:rPr lang="it-IT" sz="2400" i="1" u="none" dirty="0" smtClean="0">
                <a:solidFill>
                  <a:srgbClr val="000000"/>
                </a:solidFill>
              </a:rPr>
              <a:t> Sezione di Bologna, Via </a:t>
            </a:r>
            <a:r>
              <a:rPr lang="it-IT" sz="2400" i="1" u="none" dirty="0" err="1" smtClean="0">
                <a:solidFill>
                  <a:srgbClr val="000000"/>
                </a:solidFill>
              </a:rPr>
              <a:t>P.Gobetti</a:t>
            </a:r>
            <a:r>
              <a:rPr lang="it-IT" sz="2400" i="1" u="none" dirty="0" smtClean="0">
                <a:solidFill>
                  <a:srgbClr val="000000"/>
                </a:solidFill>
              </a:rPr>
              <a:t> 10, 40129 Bologna (Italy)</a:t>
            </a:r>
            <a:endParaRPr lang="en-US" sz="2400" i="1" u="none" dirty="0">
              <a:solidFill>
                <a:srgbClr val="000000"/>
              </a:solidFill>
            </a:endParaRPr>
          </a:p>
          <a:p>
            <a:pPr algn="ctr" defTabSz="809625">
              <a:spcBef>
                <a:spcPts val="200"/>
              </a:spcBef>
              <a:spcAft>
                <a:spcPts val="200"/>
              </a:spcAft>
            </a:pPr>
            <a:r>
              <a:rPr lang="it-IT" sz="2400" b="1" i="1" u="none" dirty="0" smtClean="0">
                <a:solidFill>
                  <a:srgbClr val="000000"/>
                </a:solidFill>
              </a:rPr>
              <a:t>Università di Parma </a:t>
            </a:r>
            <a:r>
              <a:rPr lang="it-IT" sz="2400" i="1" u="none" dirty="0" smtClean="0">
                <a:solidFill>
                  <a:srgbClr val="000000"/>
                </a:solidFill>
              </a:rPr>
              <a:t>(</a:t>
            </a:r>
            <a:r>
              <a:rPr lang="it-IT" sz="2400" i="1" u="none" dirty="0" err="1" smtClean="0">
                <a:solidFill>
                  <a:srgbClr val="000000"/>
                </a:solidFill>
              </a:rPr>
              <a:t>Dip</a:t>
            </a:r>
            <a:r>
              <a:rPr lang="it-IT" sz="2400" i="1" u="none" dirty="0" smtClean="0">
                <a:solidFill>
                  <a:srgbClr val="000000"/>
                </a:solidFill>
              </a:rPr>
              <a:t>. di Chimica Organica e Industriale), and I</a:t>
            </a:r>
            <a:r>
              <a:rPr lang="it-IT" sz="2400" b="1" i="1" u="none" dirty="0" smtClean="0">
                <a:solidFill>
                  <a:srgbClr val="000000"/>
                </a:solidFill>
              </a:rPr>
              <a:t>NSTM</a:t>
            </a:r>
            <a:r>
              <a:rPr lang="it-IT" sz="2400" i="1" u="none" dirty="0" smtClean="0">
                <a:solidFill>
                  <a:srgbClr val="000000"/>
                </a:solidFill>
              </a:rPr>
              <a:t> </a:t>
            </a:r>
            <a:r>
              <a:rPr lang="it-IT" sz="2400" i="1" u="none" dirty="0" err="1" smtClean="0">
                <a:solidFill>
                  <a:srgbClr val="000000"/>
                </a:solidFill>
              </a:rPr>
              <a:t>UdR</a:t>
            </a:r>
            <a:r>
              <a:rPr lang="it-IT" sz="2400" i="1" u="none" dirty="0" smtClean="0">
                <a:solidFill>
                  <a:srgbClr val="000000"/>
                </a:solidFill>
              </a:rPr>
              <a:t> Parma, Viale G. P. </a:t>
            </a:r>
            <a:r>
              <a:rPr lang="it-IT" sz="2400" i="1" u="none" dirty="0" err="1" smtClean="0">
                <a:solidFill>
                  <a:srgbClr val="000000"/>
                </a:solidFill>
              </a:rPr>
              <a:t>Usberti</a:t>
            </a:r>
            <a:r>
              <a:rPr lang="it-IT" sz="2400" i="1" u="none" dirty="0" smtClean="0">
                <a:solidFill>
                  <a:srgbClr val="000000"/>
                </a:solidFill>
              </a:rPr>
              <a:t> 17 A, I-43100 Parma (Italy)</a:t>
            </a:r>
          </a:p>
          <a:p>
            <a:pPr algn="ctr" defTabSz="809625">
              <a:spcBef>
                <a:spcPts val="200"/>
              </a:spcBef>
              <a:spcAft>
                <a:spcPts val="200"/>
              </a:spcAft>
            </a:pPr>
            <a:r>
              <a:rPr lang="it-IT" sz="2400" b="1" i="1" u="none" dirty="0" err="1" smtClean="0">
                <a:solidFill>
                  <a:srgbClr val="000000"/>
                </a:solidFill>
              </a:rPr>
              <a:t>Universitatea</a:t>
            </a:r>
            <a:r>
              <a:rPr lang="it-IT" sz="2400" b="1" i="1" u="none" dirty="0" smtClean="0">
                <a:solidFill>
                  <a:srgbClr val="000000"/>
                </a:solidFill>
              </a:rPr>
              <a:t> </a:t>
            </a:r>
            <a:r>
              <a:rPr lang="it-IT" sz="2400" b="1" i="1" u="none" dirty="0" err="1" smtClean="0">
                <a:solidFill>
                  <a:srgbClr val="000000"/>
                </a:solidFill>
              </a:rPr>
              <a:t>Dunarea</a:t>
            </a:r>
            <a:r>
              <a:rPr lang="it-IT" sz="2400" b="1" i="1" u="none" dirty="0" smtClean="0">
                <a:solidFill>
                  <a:srgbClr val="000000"/>
                </a:solidFill>
              </a:rPr>
              <a:t> de </a:t>
            </a:r>
            <a:r>
              <a:rPr lang="it-IT" sz="2400" b="1" i="1" u="none" dirty="0" err="1" smtClean="0">
                <a:solidFill>
                  <a:srgbClr val="000000"/>
                </a:solidFill>
              </a:rPr>
              <a:t>Jos</a:t>
            </a:r>
            <a:r>
              <a:rPr lang="it-IT" sz="2400" b="1" i="1" u="none" dirty="0" smtClean="0">
                <a:solidFill>
                  <a:srgbClr val="000000"/>
                </a:solidFill>
              </a:rPr>
              <a:t> </a:t>
            </a:r>
            <a:r>
              <a:rPr lang="it-IT" sz="2400" b="1" i="1" u="none" dirty="0" err="1" smtClean="0">
                <a:solidFill>
                  <a:srgbClr val="000000"/>
                </a:solidFill>
              </a:rPr>
              <a:t>Galati</a:t>
            </a:r>
            <a:r>
              <a:rPr lang="it-IT" sz="2400" i="1" u="none" dirty="0" smtClean="0">
                <a:solidFill>
                  <a:srgbClr val="000000"/>
                </a:solidFill>
              </a:rPr>
              <a:t>, </a:t>
            </a:r>
            <a:r>
              <a:rPr lang="nn-NO" sz="2400" i="1" u="none" dirty="0" smtClean="0">
                <a:solidFill>
                  <a:srgbClr val="000000"/>
                </a:solidFill>
              </a:rPr>
              <a:t>Str. Domnească, nr. 47, 800008 Galaţi (Romania)</a:t>
            </a:r>
          </a:p>
          <a:p>
            <a:pPr algn="ctr" defTabSz="809625">
              <a:spcBef>
                <a:spcPts val="200"/>
              </a:spcBef>
              <a:spcAft>
                <a:spcPts val="200"/>
              </a:spcAft>
            </a:pPr>
            <a:r>
              <a:rPr lang="it-IT" sz="2400" b="1" i="1" u="none" dirty="0" smtClean="0">
                <a:solidFill>
                  <a:srgbClr val="000000"/>
                </a:solidFill>
              </a:rPr>
              <a:t>NBI </a:t>
            </a:r>
            <a:r>
              <a:rPr lang="it-IT" sz="2400" i="1" u="none" dirty="0" smtClean="0">
                <a:solidFill>
                  <a:srgbClr val="000000"/>
                </a:solidFill>
              </a:rPr>
              <a:t>- National Bureau </a:t>
            </a:r>
            <a:r>
              <a:rPr lang="it-IT" sz="2400" i="1" u="none" dirty="0" err="1" smtClean="0">
                <a:solidFill>
                  <a:srgbClr val="000000"/>
                </a:solidFill>
              </a:rPr>
              <a:t>of</a:t>
            </a:r>
            <a:r>
              <a:rPr lang="it-IT" sz="2400" i="1" u="none" dirty="0" smtClean="0">
                <a:solidFill>
                  <a:srgbClr val="000000"/>
                </a:solidFill>
              </a:rPr>
              <a:t> </a:t>
            </a:r>
            <a:r>
              <a:rPr lang="it-IT" sz="2400" i="1" u="none" dirty="0" err="1" smtClean="0">
                <a:solidFill>
                  <a:srgbClr val="000000"/>
                </a:solidFill>
              </a:rPr>
              <a:t>Investigation</a:t>
            </a:r>
            <a:r>
              <a:rPr lang="it-IT" sz="2400" i="1" u="none" dirty="0" smtClean="0">
                <a:solidFill>
                  <a:srgbClr val="000000"/>
                </a:solidFill>
              </a:rPr>
              <a:t>, </a:t>
            </a:r>
            <a:r>
              <a:rPr lang="it-IT" sz="2400" i="1" u="none" dirty="0" err="1" smtClean="0">
                <a:solidFill>
                  <a:srgbClr val="000000"/>
                </a:solidFill>
              </a:rPr>
              <a:t>Jokiniemenkuja</a:t>
            </a:r>
            <a:r>
              <a:rPr lang="it-IT" sz="2400" i="1" u="none" dirty="0" smtClean="0">
                <a:solidFill>
                  <a:srgbClr val="000000"/>
                </a:solidFill>
              </a:rPr>
              <a:t> 4, PO Box </a:t>
            </a:r>
            <a:r>
              <a:rPr lang="it-IT" sz="2400" i="1" u="none" dirty="0" smtClean="0">
                <a:solidFill>
                  <a:srgbClr val="000000"/>
                </a:solidFill>
              </a:rPr>
              <a:t>2 85</a:t>
            </a:r>
            <a:r>
              <a:rPr lang="it-IT" sz="2400" i="1" u="none" dirty="0" smtClean="0">
                <a:solidFill>
                  <a:srgbClr val="000000"/>
                </a:solidFill>
              </a:rPr>
              <a:t>, FI-01301 </a:t>
            </a:r>
            <a:r>
              <a:rPr lang="it-IT" sz="2400" i="1" u="none" dirty="0" err="1" smtClean="0">
                <a:solidFill>
                  <a:srgbClr val="000000"/>
                </a:solidFill>
              </a:rPr>
              <a:t>Vantaa</a:t>
            </a:r>
            <a:r>
              <a:rPr lang="it-IT" sz="2400" i="1" u="none" dirty="0" smtClean="0">
                <a:solidFill>
                  <a:srgbClr val="000000"/>
                </a:solidFill>
              </a:rPr>
              <a:t> (Finland )</a:t>
            </a:r>
          </a:p>
          <a:p>
            <a:pPr algn="ctr" defTabSz="809625">
              <a:spcBef>
                <a:spcPts val="200"/>
              </a:spcBef>
              <a:spcAft>
                <a:spcPts val="200"/>
              </a:spcAft>
            </a:pPr>
            <a:r>
              <a:rPr lang="it-IT" sz="2400" b="1" i="1" u="none" dirty="0" smtClean="0">
                <a:solidFill>
                  <a:srgbClr val="000000"/>
                </a:solidFill>
              </a:rPr>
              <a:t>EADS </a:t>
            </a:r>
            <a:r>
              <a:rPr lang="it-IT" sz="2400" b="1" i="1" u="none" dirty="0" err="1" smtClean="0">
                <a:solidFill>
                  <a:srgbClr val="000000"/>
                </a:solidFill>
              </a:rPr>
              <a:t>Innovation</a:t>
            </a:r>
            <a:r>
              <a:rPr lang="it-IT" sz="2400" b="1" i="1" u="none" dirty="0" smtClean="0">
                <a:solidFill>
                  <a:srgbClr val="000000"/>
                </a:solidFill>
              </a:rPr>
              <a:t> Works </a:t>
            </a:r>
            <a:r>
              <a:rPr lang="it-IT" sz="2400" i="1" u="none" dirty="0" smtClean="0">
                <a:solidFill>
                  <a:srgbClr val="000000"/>
                </a:solidFill>
              </a:rPr>
              <a:t>, D-81663 </a:t>
            </a:r>
            <a:r>
              <a:rPr lang="it-IT" sz="2400" i="1" u="none" dirty="0" err="1" smtClean="0">
                <a:solidFill>
                  <a:srgbClr val="000000"/>
                </a:solidFill>
              </a:rPr>
              <a:t>München</a:t>
            </a:r>
            <a:r>
              <a:rPr lang="it-IT" sz="2400" i="1" u="none" dirty="0" smtClean="0">
                <a:solidFill>
                  <a:srgbClr val="000000"/>
                </a:solidFill>
              </a:rPr>
              <a:t>, (</a:t>
            </a:r>
            <a:r>
              <a:rPr lang="it-IT" sz="2400" i="1" u="none" dirty="0" err="1" smtClean="0">
                <a:solidFill>
                  <a:srgbClr val="000000"/>
                </a:solidFill>
              </a:rPr>
              <a:t>Germany</a:t>
            </a:r>
            <a:r>
              <a:rPr lang="it-IT" sz="2400" i="1" u="none" dirty="0" smtClean="0">
                <a:solidFill>
                  <a:srgbClr val="000000"/>
                </a:solidFill>
              </a:rPr>
              <a:t>)</a:t>
            </a:r>
          </a:p>
          <a:p>
            <a:pPr algn="ctr" defTabSz="809625">
              <a:spcBef>
                <a:spcPts val="200"/>
              </a:spcBef>
              <a:spcAft>
                <a:spcPts val="200"/>
              </a:spcAft>
            </a:pPr>
            <a:r>
              <a:rPr lang="it-IT" sz="2400" b="1" i="1" u="none" dirty="0" err="1" smtClean="0">
                <a:solidFill>
                  <a:srgbClr val="000000"/>
                </a:solidFill>
              </a:rPr>
              <a:t>University</a:t>
            </a:r>
            <a:r>
              <a:rPr lang="it-IT" sz="2400" b="1" i="1" u="none" dirty="0" smtClean="0">
                <a:solidFill>
                  <a:srgbClr val="000000"/>
                </a:solidFill>
              </a:rPr>
              <a:t> </a:t>
            </a:r>
            <a:r>
              <a:rPr lang="it-IT" sz="2400" b="1" i="1" u="none" dirty="0" err="1" smtClean="0">
                <a:solidFill>
                  <a:srgbClr val="000000"/>
                </a:solidFill>
              </a:rPr>
              <a:t>of</a:t>
            </a:r>
            <a:r>
              <a:rPr lang="it-IT" sz="2400" b="1" i="1" u="none" dirty="0" smtClean="0">
                <a:solidFill>
                  <a:srgbClr val="000000"/>
                </a:solidFill>
              </a:rPr>
              <a:t> </a:t>
            </a:r>
            <a:r>
              <a:rPr lang="it-IT" sz="2400" b="1" i="1" u="none" dirty="0" err="1" smtClean="0">
                <a:solidFill>
                  <a:srgbClr val="000000"/>
                </a:solidFill>
              </a:rPr>
              <a:t>Lausanne</a:t>
            </a:r>
            <a:r>
              <a:rPr lang="it-IT" sz="2400" i="1" u="none" dirty="0" smtClean="0">
                <a:solidFill>
                  <a:srgbClr val="000000"/>
                </a:solidFill>
              </a:rPr>
              <a:t>, CH-1015 </a:t>
            </a:r>
            <a:r>
              <a:rPr lang="it-IT" sz="2400" i="1" u="none" dirty="0" err="1" smtClean="0">
                <a:solidFill>
                  <a:srgbClr val="000000"/>
                </a:solidFill>
              </a:rPr>
              <a:t>Lausanne</a:t>
            </a:r>
            <a:r>
              <a:rPr lang="it-IT" sz="2400" i="1" u="none" dirty="0" smtClean="0">
                <a:solidFill>
                  <a:srgbClr val="000000"/>
                </a:solidFill>
              </a:rPr>
              <a:t> (</a:t>
            </a:r>
            <a:r>
              <a:rPr lang="it-IT" sz="2400" i="1" u="none" dirty="0" err="1" smtClean="0">
                <a:solidFill>
                  <a:srgbClr val="000000"/>
                </a:solidFill>
              </a:rPr>
              <a:t>Switzerland</a:t>
            </a:r>
            <a:r>
              <a:rPr lang="it-IT" sz="2400" i="1" u="none" dirty="0" smtClean="0">
                <a:solidFill>
                  <a:srgbClr val="000000"/>
                </a:solidFill>
              </a:rPr>
              <a:t>)</a:t>
            </a:r>
          </a:p>
          <a:p>
            <a:pPr algn="ctr" defTabSz="809625">
              <a:spcBef>
                <a:spcPts val="200"/>
              </a:spcBef>
              <a:spcAft>
                <a:spcPts val="200"/>
              </a:spcAft>
            </a:pPr>
            <a:r>
              <a:rPr lang="it-IT" sz="2400" b="1" i="1" u="none" dirty="0" smtClean="0">
                <a:solidFill>
                  <a:srgbClr val="000000"/>
                </a:solidFill>
              </a:rPr>
              <a:t>NICC</a:t>
            </a:r>
            <a:r>
              <a:rPr lang="it-IT" sz="2400" i="1" u="none" dirty="0" smtClean="0">
                <a:solidFill>
                  <a:srgbClr val="000000"/>
                </a:solidFill>
              </a:rPr>
              <a:t> - </a:t>
            </a:r>
            <a:r>
              <a:rPr lang="nl-NL" sz="2400" i="1" u="none" dirty="0" smtClean="0">
                <a:solidFill>
                  <a:srgbClr val="000000"/>
                </a:solidFill>
              </a:rPr>
              <a:t>Nationaal Instituut voor Criminalistiek en Criminologie</a:t>
            </a:r>
            <a:r>
              <a:rPr lang="it-IT" sz="2400" i="1" u="none" dirty="0" smtClean="0">
                <a:solidFill>
                  <a:srgbClr val="000000"/>
                </a:solidFill>
              </a:rPr>
              <a:t>, </a:t>
            </a:r>
            <a:r>
              <a:rPr lang="fr-FR" sz="2400" i="1" u="none" dirty="0" smtClean="0">
                <a:solidFill>
                  <a:srgbClr val="000000"/>
                </a:solidFill>
              </a:rPr>
              <a:t>Chaussée de Vilvorde 100, B-1120 Bruxelles (</a:t>
            </a:r>
            <a:r>
              <a:rPr lang="fr-FR" sz="2400" i="1" u="none" dirty="0" err="1" smtClean="0">
                <a:solidFill>
                  <a:srgbClr val="000000"/>
                </a:solidFill>
              </a:rPr>
              <a:t>Belgium</a:t>
            </a:r>
            <a:r>
              <a:rPr lang="fr-FR" sz="2400" i="1" u="none" dirty="0" smtClean="0">
                <a:solidFill>
                  <a:srgbClr val="000000"/>
                </a:solidFill>
              </a:rPr>
              <a:t>)</a:t>
            </a:r>
            <a:endParaRPr lang="it-IT" sz="2400" i="1" u="none" dirty="0" smtClean="0">
              <a:solidFill>
                <a:srgbClr val="000000"/>
              </a:solidFill>
            </a:endParaRPr>
          </a:p>
          <a:p>
            <a:pPr marL="168275" algn="just" defTabSz="809625">
              <a:spcBef>
                <a:spcPts val="200"/>
              </a:spcBef>
              <a:spcAft>
                <a:spcPts val="200"/>
              </a:spcAft>
            </a:pPr>
            <a:endParaRPr lang="it-IT" sz="2400" i="1" u="none" dirty="0" smtClean="0">
              <a:solidFill>
                <a:srgbClr val="000000"/>
              </a:solidFill>
            </a:endParaRPr>
          </a:p>
          <a:p>
            <a:pPr marL="168275" algn="just" defTabSz="809625">
              <a:spcBef>
                <a:spcPts val="200"/>
              </a:spcBef>
              <a:spcAft>
                <a:spcPts val="200"/>
              </a:spcAft>
            </a:pPr>
            <a:endParaRPr lang="en-US" sz="2400" i="1" u="none" dirty="0">
              <a:solidFill>
                <a:srgbClr val="000000"/>
              </a:solidFill>
            </a:endParaRPr>
          </a:p>
        </p:txBody>
      </p:sp>
      <p:sp>
        <p:nvSpPr>
          <p:cNvPr id="3115" name="Rectangle 3"/>
          <p:cNvSpPr>
            <a:spLocks noChangeArrowheads="1"/>
          </p:cNvSpPr>
          <p:nvPr/>
        </p:nvSpPr>
        <p:spPr bwMode="auto">
          <a:xfrm>
            <a:off x="3636579" y="360290"/>
            <a:ext cx="17929992" cy="2520586"/>
          </a:xfrm>
          <a:prstGeom prst="rect">
            <a:avLst/>
          </a:prstGeom>
          <a:noFill/>
          <a:ln w="9525">
            <a:noFill/>
            <a:miter lim="800000"/>
            <a:headEnd/>
            <a:tailEnd/>
          </a:ln>
        </p:spPr>
        <p:txBody>
          <a:bodyPr wrap="square" lIns="0" tIns="0" rIns="0" bIns="0" anchor="ctr">
            <a:noAutofit/>
          </a:bodyPr>
          <a:lstStyle/>
          <a:p>
            <a:pPr algn="ctr" defTabSz="3522663">
              <a:tabLst>
                <a:tab pos="16157575" algn="l"/>
              </a:tabLst>
            </a:pPr>
            <a:r>
              <a:rPr lang="en-US" sz="5600" b="1" u="none" dirty="0" smtClean="0">
                <a:solidFill>
                  <a:srgbClr val="000000"/>
                </a:solidFill>
              </a:rPr>
              <a:t>Rapid screening and identification of illegal Drugs by IR Absorption spectroscopy and gas Chromatography</a:t>
            </a:r>
            <a:endParaRPr lang="en-US" sz="5600" b="1" u="none" dirty="0">
              <a:solidFill>
                <a:srgbClr val="000000"/>
              </a:solidFill>
            </a:endParaRPr>
          </a:p>
        </p:txBody>
      </p:sp>
      <p:pic>
        <p:nvPicPr>
          <p:cNvPr id="99" name="Picture 292" descr="Logo - Casti_INFM - 2"/>
          <p:cNvPicPr>
            <a:picLocks noChangeAspect="1" noChangeArrowheads="1"/>
          </p:cNvPicPr>
          <p:nvPr/>
        </p:nvPicPr>
        <p:blipFill>
          <a:blip r:embed="rId8" cstate="print"/>
          <a:stretch>
            <a:fillRect/>
          </a:stretch>
        </p:blipFill>
        <p:spPr bwMode="auto">
          <a:xfrm>
            <a:off x="20385479" y="4788782"/>
            <a:ext cx="4391955" cy="1260000"/>
          </a:xfrm>
          <a:prstGeom prst="rect">
            <a:avLst/>
          </a:prstGeom>
          <a:noFill/>
          <a:ln w="9525">
            <a:noFill/>
            <a:miter lim="800000"/>
            <a:headEnd/>
            <a:tailEnd/>
          </a:ln>
          <a:effectLst>
            <a:innerShdw blurRad="114300">
              <a:prstClr val="black"/>
            </a:innerShdw>
          </a:effectLst>
        </p:spPr>
      </p:pic>
      <p:pic>
        <p:nvPicPr>
          <p:cNvPr id="115" name="Picture 294" descr="Logo - INFN - 4"/>
          <p:cNvPicPr>
            <a:picLocks noChangeAspect="1" noChangeArrowheads="1"/>
          </p:cNvPicPr>
          <p:nvPr/>
        </p:nvPicPr>
        <p:blipFill>
          <a:blip r:embed="rId9" cstate="print"/>
          <a:stretch>
            <a:fillRect/>
          </a:stretch>
        </p:blipFill>
        <p:spPr bwMode="auto">
          <a:xfrm>
            <a:off x="21443888" y="6264946"/>
            <a:ext cx="3333546" cy="1260000"/>
          </a:xfrm>
          <a:prstGeom prst="rect">
            <a:avLst/>
          </a:prstGeom>
          <a:noFill/>
          <a:ln w="9525">
            <a:noFill/>
            <a:miter lim="800000"/>
            <a:headEnd/>
            <a:tailEnd/>
          </a:ln>
          <a:effectLst>
            <a:innerShdw blurRad="114300">
              <a:prstClr val="black"/>
            </a:innerShdw>
          </a:effectLst>
        </p:spPr>
      </p:pic>
      <p:pic>
        <p:nvPicPr>
          <p:cNvPr id="116" name="Picture 294" descr="Logo - INFN - 4"/>
          <p:cNvPicPr>
            <a:picLocks noChangeAspect="1" noChangeArrowheads="1"/>
          </p:cNvPicPr>
          <p:nvPr/>
        </p:nvPicPr>
        <p:blipFill>
          <a:blip r:embed="rId10" cstate="print"/>
          <a:stretch>
            <a:fillRect/>
          </a:stretch>
        </p:blipFill>
        <p:spPr bwMode="auto">
          <a:xfrm>
            <a:off x="432000" y="4788782"/>
            <a:ext cx="4406770" cy="1260000"/>
          </a:xfrm>
          <a:prstGeom prst="rect">
            <a:avLst/>
          </a:prstGeom>
          <a:noFill/>
          <a:ln w="9525">
            <a:noFill/>
            <a:miter lim="800000"/>
            <a:headEnd/>
            <a:tailEnd/>
          </a:ln>
          <a:effectLst>
            <a:innerShdw blurRad="114300">
              <a:prstClr val="black"/>
            </a:innerShdw>
          </a:effectLst>
        </p:spPr>
      </p:pic>
      <p:pic>
        <p:nvPicPr>
          <p:cNvPr id="118" name="Picture 292" descr="Logo - Casti_INFM - 2"/>
          <p:cNvPicPr>
            <a:picLocks noChangeAspect="1" noChangeArrowheads="1"/>
          </p:cNvPicPr>
          <p:nvPr/>
        </p:nvPicPr>
        <p:blipFill>
          <a:blip r:embed="rId11" cstate="print"/>
          <a:stretch>
            <a:fillRect/>
          </a:stretch>
        </p:blipFill>
        <p:spPr bwMode="auto">
          <a:xfrm>
            <a:off x="21962615" y="7705106"/>
            <a:ext cx="2814819" cy="1260000"/>
          </a:xfrm>
          <a:prstGeom prst="rect">
            <a:avLst/>
          </a:prstGeom>
          <a:noFill/>
          <a:ln w="9525">
            <a:noFill/>
            <a:miter lim="800000"/>
            <a:headEnd/>
            <a:tailEnd/>
          </a:ln>
          <a:effectLst>
            <a:innerShdw blurRad="114300">
              <a:prstClr val="black"/>
            </a:innerShdw>
          </a:effectLst>
        </p:spPr>
      </p:pic>
      <p:pic>
        <p:nvPicPr>
          <p:cNvPr id="119" name="Picture 294" descr="Logo - INFN - 4"/>
          <p:cNvPicPr>
            <a:picLocks noChangeAspect="1" noChangeArrowheads="1"/>
          </p:cNvPicPr>
          <p:nvPr/>
        </p:nvPicPr>
        <p:blipFill>
          <a:blip r:embed="rId12" cstate="print"/>
          <a:stretch>
            <a:fillRect/>
          </a:stretch>
        </p:blipFill>
        <p:spPr bwMode="auto">
          <a:xfrm>
            <a:off x="21541224" y="2880710"/>
            <a:ext cx="3236210" cy="1260000"/>
          </a:xfrm>
          <a:prstGeom prst="rect">
            <a:avLst/>
          </a:prstGeom>
          <a:noFill/>
          <a:ln w="9525">
            <a:noFill/>
            <a:miter lim="800000"/>
            <a:headEnd/>
            <a:tailEnd/>
          </a:ln>
          <a:effectLst>
            <a:innerShdw blurRad="114300">
              <a:prstClr val="black"/>
            </a:innerShdw>
          </a:effectLst>
        </p:spPr>
      </p:pic>
      <p:pic>
        <p:nvPicPr>
          <p:cNvPr id="123" name="Picture 292" descr="Logo - Casti_INFM - 2"/>
          <p:cNvPicPr>
            <a:picLocks noChangeAspect="1" noChangeArrowheads="1"/>
          </p:cNvPicPr>
          <p:nvPr/>
        </p:nvPicPr>
        <p:blipFill>
          <a:blip r:embed="rId13" cstate="print"/>
          <a:stretch>
            <a:fillRect/>
          </a:stretch>
        </p:blipFill>
        <p:spPr bwMode="auto">
          <a:xfrm>
            <a:off x="432000" y="6264946"/>
            <a:ext cx="3579789" cy="1260000"/>
          </a:xfrm>
          <a:prstGeom prst="rect">
            <a:avLst/>
          </a:prstGeom>
          <a:noFill/>
          <a:ln w="9525">
            <a:noFill/>
            <a:miter lim="800000"/>
            <a:headEnd/>
            <a:tailEnd/>
          </a:ln>
          <a:effectLst>
            <a:innerShdw blurRad="114300">
              <a:prstClr val="black"/>
            </a:innerShdw>
          </a:effectLst>
        </p:spPr>
      </p:pic>
      <p:pic>
        <p:nvPicPr>
          <p:cNvPr id="125" name="Picture 294" descr="Logo - INFN - 4"/>
          <p:cNvPicPr>
            <a:picLocks noChangeAspect="1" noChangeArrowheads="1"/>
          </p:cNvPicPr>
          <p:nvPr/>
        </p:nvPicPr>
        <p:blipFill>
          <a:blip r:embed="rId14" cstate="print"/>
          <a:stretch>
            <a:fillRect/>
          </a:stretch>
        </p:blipFill>
        <p:spPr bwMode="auto">
          <a:xfrm>
            <a:off x="23393500" y="9181270"/>
            <a:ext cx="1383934" cy="1260000"/>
          </a:xfrm>
          <a:prstGeom prst="rect">
            <a:avLst/>
          </a:prstGeom>
          <a:noFill/>
          <a:ln w="9525">
            <a:noFill/>
            <a:miter lim="800000"/>
            <a:headEnd/>
            <a:tailEnd/>
          </a:ln>
          <a:effectLst>
            <a:innerShdw blurRad="114300">
              <a:prstClr val="black"/>
            </a:innerShdw>
          </a:effectLst>
        </p:spPr>
      </p:pic>
      <p:grpSp>
        <p:nvGrpSpPr>
          <p:cNvPr id="101" name="Gruppo 100"/>
          <p:cNvGrpSpPr/>
          <p:nvPr/>
        </p:nvGrpSpPr>
        <p:grpSpPr>
          <a:xfrm>
            <a:off x="9865271" y="23258834"/>
            <a:ext cx="6768752" cy="6480720"/>
            <a:chOff x="1008287" y="22970802"/>
            <a:chExt cx="6264696" cy="5976664"/>
          </a:xfrm>
        </p:grpSpPr>
        <p:sp>
          <p:nvSpPr>
            <p:cNvPr id="75" name="Rectangle 279"/>
            <p:cNvSpPr>
              <a:spLocks noChangeArrowheads="1"/>
            </p:cNvSpPr>
            <p:nvPr/>
          </p:nvSpPr>
          <p:spPr bwMode="auto">
            <a:xfrm>
              <a:off x="1008287" y="22970802"/>
              <a:ext cx="6264696" cy="5976664"/>
            </a:xfrm>
            <a:prstGeom prst="rect">
              <a:avLst/>
            </a:prstGeom>
            <a:solidFill>
              <a:srgbClr val="FFFFFF"/>
            </a:solidFill>
            <a:ln w="25400">
              <a:solidFill>
                <a:srgbClr val="39457F"/>
              </a:solidFill>
              <a:miter lim="800000"/>
              <a:headEnd/>
              <a:tailEnd/>
            </a:ln>
          </p:spPr>
          <p:txBody>
            <a:bodyPr wrap="none" lIns="81063" tIns="40532" rIns="81063" bIns="40532" anchor="ctr"/>
            <a:lstStyle/>
            <a:p>
              <a:pPr algn="ctr" defTabSz="809625"/>
              <a:endParaRPr lang="it-IT" u="none">
                <a:solidFill>
                  <a:srgbClr val="000000"/>
                </a:solidFill>
              </a:endParaRPr>
            </a:p>
          </p:txBody>
        </p:sp>
        <p:sp>
          <p:nvSpPr>
            <p:cNvPr id="76" name="Rectangle 298"/>
            <p:cNvSpPr>
              <a:spLocks noChangeArrowheads="1"/>
            </p:cNvSpPr>
            <p:nvPr/>
          </p:nvSpPr>
          <p:spPr bwMode="auto">
            <a:xfrm>
              <a:off x="2808487" y="22970802"/>
              <a:ext cx="2664296" cy="648072"/>
            </a:xfrm>
            <a:prstGeom prst="rect">
              <a:avLst/>
            </a:prstGeom>
            <a:noFill/>
            <a:ln w="9525">
              <a:noFill/>
              <a:miter lim="800000"/>
              <a:headEnd/>
              <a:tailEnd/>
            </a:ln>
          </p:spPr>
          <p:txBody>
            <a:bodyPr lIns="81063" tIns="40532" rIns="81063" bIns="40532"/>
            <a:lstStyle/>
            <a:p>
              <a:pPr algn="ctr" defTabSz="809625"/>
              <a:r>
                <a:rPr lang="en-US" sz="2000" b="1" u="none" dirty="0" smtClean="0">
                  <a:solidFill>
                    <a:srgbClr val="000000"/>
                  </a:solidFill>
                </a:rPr>
                <a:t>APAAN</a:t>
              </a:r>
            </a:p>
            <a:p>
              <a:pPr algn="ctr" defTabSz="809625"/>
              <a:r>
                <a:rPr lang="en-US" u="none" dirty="0" smtClean="0">
                  <a:solidFill>
                    <a:srgbClr val="000000"/>
                  </a:solidFill>
                </a:rPr>
                <a:t>(3-oxo-2-fenylbutaannitril)</a:t>
              </a:r>
              <a:endParaRPr lang="en-US" u="none" dirty="0">
                <a:solidFill>
                  <a:srgbClr val="000000"/>
                </a:solidFill>
              </a:endParaRPr>
            </a:p>
          </p:txBody>
        </p:sp>
        <p:grpSp>
          <p:nvGrpSpPr>
            <p:cNvPr id="100" name="Gruppo 99"/>
            <p:cNvGrpSpPr/>
            <p:nvPr/>
          </p:nvGrpSpPr>
          <p:grpSpPr>
            <a:xfrm>
              <a:off x="1116299" y="23654879"/>
              <a:ext cx="6048672" cy="5148571"/>
              <a:chOff x="1233675" y="22430743"/>
              <a:chExt cx="6048672" cy="5148571"/>
            </a:xfrm>
          </p:grpSpPr>
          <p:grpSp>
            <p:nvGrpSpPr>
              <p:cNvPr id="93" name="Gruppo 92"/>
              <p:cNvGrpSpPr/>
              <p:nvPr/>
            </p:nvGrpSpPr>
            <p:grpSpPr>
              <a:xfrm>
                <a:off x="1251843" y="22430743"/>
                <a:ext cx="6012336" cy="1707431"/>
                <a:chOff x="1224311" y="22430743"/>
                <a:chExt cx="6012336" cy="1707431"/>
              </a:xfrm>
            </p:grpSpPr>
            <p:pic>
              <p:nvPicPr>
                <p:cNvPr id="1035" name="Picture 11" descr="E:\CREO\Dirac\Documenti\Poster SERIT - Roma 17_02_2014\Spettri\APAAN\IA.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224311" y="22430743"/>
                  <a:ext cx="2988000" cy="1707431"/>
                </a:xfrm>
                <a:prstGeom prst="rect">
                  <a:avLst/>
                </a:prstGeom>
                <a:noFill/>
              </p:spPr>
            </p:pic>
            <p:pic>
              <p:nvPicPr>
                <p:cNvPr id="1036" name="Picture 12" descr="E:\CREO\Dirac\Documenti\Poster SERIT - Roma 17_02_2014\Spettri\APAAN\S_Contour.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248647" y="22430743"/>
                  <a:ext cx="2988000" cy="1707431"/>
                </a:xfrm>
                <a:prstGeom prst="rect">
                  <a:avLst/>
                </a:prstGeom>
                <a:noFill/>
              </p:spPr>
            </p:pic>
          </p:grpSp>
          <p:pic>
            <p:nvPicPr>
              <p:cNvPr id="1037" name="Picture 13" descr="E:\CREO\Dirac\Documenti\Poster SERIT - Roma 17_02_2014\Spettri\APAAN\S_3D.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233675" y="24122930"/>
                <a:ext cx="6048672" cy="3456384"/>
              </a:xfrm>
              <a:prstGeom prst="rect">
                <a:avLst/>
              </a:prstGeom>
              <a:noFill/>
            </p:spPr>
          </p:pic>
        </p:grpSp>
      </p:grpSp>
      <p:graphicFrame>
        <p:nvGraphicFramePr>
          <p:cNvPr id="84" name="Tabella 83"/>
          <p:cNvGraphicFramePr>
            <a:graphicFrameLocks noGrp="1"/>
          </p:cNvGraphicFramePr>
          <p:nvPr/>
        </p:nvGraphicFramePr>
        <p:xfrm>
          <a:off x="8353103" y="31395738"/>
          <a:ext cx="9073008" cy="2075676"/>
        </p:xfrm>
        <a:graphic>
          <a:graphicData uri="http://schemas.openxmlformats.org/drawingml/2006/table">
            <a:tbl>
              <a:tblPr firstRow="1" bandRow="1">
                <a:tableStyleId>{5C22544A-7EE6-4342-B048-85BDC9FD1C3A}</a:tableStyleId>
              </a:tblPr>
              <a:tblGrid>
                <a:gridCol w="1584175"/>
                <a:gridCol w="2160240"/>
                <a:gridCol w="936104"/>
                <a:gridCol w="1980221"/>
                <a:gridCol w="1188132"/>
                <a:gridCol w="1224136"/>
              </a:tblGrid>
              <a:tr h="370840">
                <a:tc>
                  <a:txBody>
                    <a:bodyPr/>
                    <a:lstStyle/>
                    <a:p>
                      <a:pPr algn="ctr">
                        <a:spcAft>
                          <a:spcPts val="0"/>
                        </a:spcAft>
                      </a:pPr>
                      <a:r>
                        <a:rPr lang="en-US" sz="2400" b="1" dirty="0">
                          <a:solidFill>
                            <a:schemeClr val="tx1"/>
                          </a:solidFill>
                          <a:latin typeface="Arial"/>
                          <a:ea typeface="Times New Roman"/>
                          <a:cs typeface="Times New Roman"/>
                        </a:rPr>
                        <a:t>Substance</a:t>
                      </a:r>
                      <a:endParaRPr lang="it-IT" sz="2400" b="1" dirty="0">
                        <a:solidFill>
                          <a:schemeClr val="tx1"/>
                        </a:solidFill>
                        <a:latin typeface="Courier New"/>
                        <a:ea typeface="Times New Roman"/>
                        <a:cs typeface="Times New Roman"/>
                      </a:endParaRPr>
                    </a:p>
                  </a:txBody>
                  <a:tcPr marL="15558" marR="15558" marT="28575" marB="28575" anchor="ctr">
                    <a:solidFill>
                      <a:srgbClr val="700000"/>
                    </a:solidFill>
                  </a:tcPr>
                </a:tc>
                <a:tc>
                  <a:txBody>
                    <a:bodyPr/>
                    <a:lstStyle/>
                    <a:p>
                      <a:pPr algn="ctr">
                        <a:spcAft>
                          <a:spcPts val="0"/>
                        </a:spcAft>
                      </a:pPr>
                      <a:r>
                        <a:rPr lang="en-US" sz="2400" b="1" dirty="0">
                          <a:solidFill>
                            <a:schemeClr val="tx1"/>
                          </a:solidFill>
                          <a:latin typeface="Arial"/>
                          <a:ea typeface="Times New Roman"/>
                          <a:cs typeface="Times New Roman"/>
                        </a:rPr>
                        <a:t>Injected </a:t>
                      </a:r>
                      <a:r>
                        <a:rPr lang="en-US" sz="2400" b="1" dirty="0" smtClean="0">
                          <a:solidFill>
                            <a:schemeClr val="tx1"/>
                          </a:solidFill>
                          <a:latin typeface="Arial"/>
                          <a:ea typeface="Times New Roman"/>
                          <a:cs typeface="Times New Roman"/>
                        </a:rPr>
                        <a:t>Mass</a:t>
                      </a:r>
                    </a:p>
                    <a:p>
                      <a:pPr algn="ctr">
                        <a:spcAft>
                          <a:spcPts val="0"/>
                        </a:spcAft>
                      </a:pPr>
                      <a:r>
                        <a:rPr lang="en-US" sz="2400" b="1" dirty="0" smtClean="0">
                          <a:solidFill>
                            <a:schemeClr val="tx1"/>
                          </a:solidFill>
                          <a:latin typeface="Arial"/>
                          <a:ea typeface="Times New Roman"/>
                          <a:cs typeface="Times New Roman"/>
                        </a:rPr>
                        <a:t>(ng)</a:t>
                      </a:r>
                      <a:endParaRPr lang="it-IT" sz="2400" b="1" dirty="0">
                        <a:solidFill>
                          <a:schemeClr val="tx1"/>
                        </a:solidFill>
                        <a:latin typeface="Courier New"/>
                        <a:ea typeface="Times New Roman"/>
                        <a:cs typeface="Times New Roman"/>
                      </a:endParaRPr>
                    </a:p>
                  </a:txBody>
                  <a:tcPr marL="15558" marR="15558" marT="28575" marB="28575" anchor="ctr">
                    <a:solidFill>
                      <a:srgbClr val="700000"/>
                    </a:solidFill>
                  </a:tcPr>
                </a:tc>
                <a:tc>
                  <a:txBody>
                    <a:bodyPr/>
                    <a:lstStyle/>
                    <a:p>
                      <a:pPr algn="ctr">
                        <a:spcAft>
                          <a:spcPts val="0"/>
                        </a:spcAft>
                      </a:pPr>
                      <a:r>
                        <a:rPr lang="en-US" sz="2400" b="1" dirty="0" err="1" smtClean="0">
                          <a:solidFill>
                            <a:schemeClr val="tx1"/>
                          </a:solidFill>
                          <a:latin typeface="+mn-lt"/>
                          <a:ea typeface="Times New Roman"/>
                          <a:cs typeface="Times New Roman"/>
                        </a:rPr>
                        <a:t>λ</a:t>
                      </a:r>
                      <a:r>
                        <a:rPr lang="en-US" sz="2400" b="1" baseline="-25000" dirty="0" err="1" smtClean="0">
                          <a:solidFill>
                            <a:schemeClr val="tx1"/>
                          </a:solidFill>
                          <a:latin typeface="+mn-lt"/>
                          <a:ea typeface="Times New Roman"/>
                          <a:cs typeface="Times New Roman"/>
                        </a:rPr>
                        <a:t>Peak</a:t>
                      </a:r>
                      <a:endParaRPr lang="en-US" sz="2400" b="1" baseline="-25000" dirty="0" smtClean="0">
                        <a:solidFill>
                          <a:schemeClr val="tx1"/>
                        </a:solidFill>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2400" b="1" dirty="0" smtClean="0">
                          <a:solidFill>
                            <a:schemeClr val="tx1"/>
                          </a:solidFill>
                          <a:latin typeface="+mn-lt"/>
                          <a:ea typeface="Times New Roman"/>
                          <a:cs typeface="Times New Roman"/>
                        </a:rPr>
                        <a:t>(</a:t>
                      </a:r>
                      <a:r>
                        <a:rPr lang="el-GR" sz="2400" b="1" dirty="0" smtClean="0">
                          <a:solidFill>
                            <a:schemeClr val="tx1"/>
                          </a:solidFill>
                          <a:latin typeface="+mn-lt"/>
                          <a:ea typeface="Times New Roman"/>
                          <a:cs typeface="Times New Roman"/>
                        </a:rPr>
                        <a:t>μ</a:t>
                      </a:r>
                      <a:r>
                        <a:rPr lang="it-IT" sz="2400" b="1" dirty="0" smtClean="0">
                          <a:solidFill>
                            <a:schemeClr val="tx1"/>
                          </a:solidFill>
                          <a:latin typeface="+mn-lt"/>
                          <a:ea typeface="Times New Roman"/>
                          <a:cs typeface="Times New Roman"/>
                        </a:rPr>
                        <a:t>m)</a:t>
                      </a:r>
                      <a:endParaRPr lang="it-IT" sz="2400" b="1" dirty="0">
                        <a:solidFill>
                          <a:schemeClr val="tx1"/>
                        </a:solidFill>
                        <a:latin typeface="+mn-lt"/>
                        <a:ea typeface="Times New Roman"/>
                        <a:cs typeface="Times New Roman"/>
                      </a:endParaRPr>
                    </a:p>
                  </a:txBody>
                  <a:tcPr marL="15558" marR="15558" marT="28575" marB="28575" anchor="ctr">
                    <a:solidFill>
                      <a:srgbClr val="700000"/>
                    </a:solidFill>
                  </a:tcPr>
                </a:tc>
                <a:tc>
                  <a:txBody>
                    <a:bodyPr/>
                    <a:lstStyle/>
                    <a:p>
                      <a:pPr algn="ctr">
                        <a:spcAft>
                          <a:spcPts val="0"/>
                        </a:spcAft>
                      </a:pPr>
                      <a:r>
                        <a:rPr lang="en-US" sz="2400" b="1" dirty="0" smtClean="0">
                          <a:solidFill>
                            <a:schemeClr val="tx1"/>
                          </a:solidFill>
                          <a:latin typeface="Arial"/>
                          <a:ea typeface="Times New Roman"/>
                          <a:cs typeface="Times New Roman"/>
                        </a:rPr>
                        <a:t>Peak</a:t>
                      </a:r>
                    </a:p>
                    <a:p>
                      <a:pPr algn="ctr">
                        <a:spcAft>
                          <a:spcPts val="0"/>
                        </a:spcAft>
                      </a:pPr>
                      <a:r>
                        <a:rPr lang="en-US" sz="2400" b="1" dirty="0" smtClean="0">
                          <a:solidFill>
                            <a:schemeClr val="tx1"/>
                          </a:solidFill>
                          <a:latin typeface="Arial"/>
                          <a:ea typeface="Times New Roman"/>
                          <a:cs typeface="Times New Roman"/>
                        </a:rPr>
                        <a:t>Absorbance</a:t>
                      </a:r>
                      <a:endParaRPr lang="it-IT" sz="2400" b="1" dirty="0">
                        <a:solidFill>
                          <a:schemeClr val="tx1"/>
                        </a:solidFill>
                        <a:latin typeface="Courier New"/>
                        <a:ea typeface="Times New Roman"/>
                        <a:cs typeface="Times New Roman"/>
                      </a:endParaRPr>
                    </a:p>
                  </a:txBody>
                  <a:tcPr marL="15558" marR="15558" marT="28575" marB="28575" anchor="ctr">
                    <a:solidFill>
                      <a:srgbClr val="700000"/>
                    </a:solidFill>
                  </a:tcPr>
                </a:tc>
                <a:tc>
                  <a:txBody>
                    <a:bodyPr/>
                    <a:lstStyle/>
                    <a:p>
                      <a:pPr algn="ctr">
                        <a:spcAft>
                          <a:spcPts val="0"/>
                        </a:spcAft>
                      </a:pPr>
                      <a:r>
                        <a:rPr lang="en-US" sz="2400" b="1" dirty="0">
                          <a:solidFill>
                            <a:schemeClr val="tx1"/>
                          </a:solidFill>
                          <a:latin typeface="Arial"/>
                          <a:ea typeface="Times New Roman"/>
                          <a:cs typeface="Times New Roman"/>
                        </a:rPr>
                        <a:t>Noise</a:t>
                      </a:r>
                      <a:endParaRPr lang="it-IT" sz="2400" b="1" dirty="0">
                        <a:solidFill>
                          <a:schemeClr val="tx1"/>
                        </a:solidFill>
                        <a:latin typeface="Courier New"/>
                        <a:ea typeface="Times New Roman"/>
                        <a:cs typeface="Times New Roman"/>
                      </a:endParaRPr>
                    </a:p>
                  </a:txBody>
                  <a:tcPr marL="15558" marR="15558" marT="28575" marB="28575" anchor="ctr">
                    <a:solidFill>
                      <a:srgbClr val="700000"/>
                    </a:solidFill>
                  </a:tcPr>
                </a:tc>
                <a:tc>
                  <a:txBody>
                    <a:bodyPr/>
                    <a:lstStyle/>
                    <a:p>
                      <a:pPr algn="ctr">
                        <a:spcAft>
                          <a:spcPts val="0"/>
                        </a:spcAft>
                      </a:pPr>
                      <a:r>
                        <a:rPr lang="en-US" sz="2400" b="1" dirty="0">
                          <a:solidFill>
                            <a:schemeClr val="tx1"/>
                          </a:solidFill>
                          <a:latin typeface="Arial"/>
                          <a:ea typeface="Times New Roman"/>
                          <a:cs typeface="Times New Roman"/>
                        </a:rPr>
                        <a:t>LoD</a:t>
                      </a:r>
                      <a:endParaRPr lang="it-IT" sz="2400" b="1" dirty="0">
                        <a:solidFill>
                          <a:schemeClr val="tx1"/>
                        </a:solidFill>
                        <a:latin typeface="Courier New"/>
                        <a:ea typeface="Times New Roman"/>
                        <a:cs typeface="Times New Roman"/>
                      </a:endParaRPr>
                    </a:p>
                  </a:txBody>
                  <a:tcPr marL="15558" marR="15558" marT="28575" marB="28575" anchor="ctr">
                    <a:solidFill>
                      <a:srgbClr val="700000"/>
                    </a:solidFill>
                  </a:tcPr>
                </a:tc>
              </a:tr>
              <a:tr h="441186">
                <a:tc>
                  <a:txBody>
                    <a:bodyPr/>
                    <a:lstStyle/>
                    <a:p>
                      <a:pPr algn="ctr">
                        <a:spcAft>
                          <a:spcPts val="0"/>
                        </a:spcAft>
                      </a:pPr>
                      <a:r>
                        <a:rPr lang="en-US" sz="2400" b="1" dirty="0">
                          <a:solidFill>
                            <a:srgbClr val="002060"/>
                          </a:solidFill>
                          <a:latin typeface="Arial"/>
                          <a:ea typeface="Times New Roman"/>
                          <a:cs typeface="Times New Roman"/>
                        </a:rPr>
                        <a:t>Safrole</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a:solidFill>
                            <a:srgbClr val="002060"/>
                          </a:solidFill>
                          <a:latin typeface="Arial"/>
                          <a:ea typeface="Times New Roman"/>
                          <a:cs typeface="Times New Roman"/>
                        </a:rPr>
                        <a:t>~ </a:t>
                      </a:r>
                      <a:r>
                        <a:rPr lang="en-US" sz="2400" b="1" dirty="0" smtClean="0">
                          <a:solidFill>
                            <a:srgbClr val="002060"/>
                          </a:solidFill>
                          <a:latin typeface="Arial"/>
                          <a:ea typeface="Times New Roman"/>
                          <a:cs typeface="Times New Roman"/>
                        </a:rPr>
                        <a:t>100</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8.02</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0.044</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0.0057</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12.9 </a:t>
                      </a:r>
                      <a:r>
                        <a:rPr lang="en-US" sz="2400" b="1" dirty="0">
                          <a:solidFill>
                            <a:srgbClr val="002060"/>
                          </a:solidFill>
                          <a:latin typeface="Arial"/>
                          <a:ea typeface="Times New Roman"/>
                          <a:cs typeface="Times New Roman"/>
                        </a:rPr>
                        <a:t>ng</a:t>
                      </a:r>
                      <a:endParaRPr lang="it-IT" sz="2400" b="1" dirty="0">
                        <a:solidFill>
                          <a:srgbClr val="002060"/>
                        </a:solidFill>
                        <a:latin typeface="Courier New"/>
                        <a:ea typeface="Times New Roman"/>
                        <a:cs typeface="Times New Roman"/>
                      </a:endParaRPr>
                    </a:p>
                  </a:txBody>
                  <a:tcPr marL="15558" marR="15558" marT="28575" marB="28575" anchor="ctr"/>
                </a:tc>
              </a:tr>
              <a:tr h="370840">
                <a:tc>
                  <a:txBody>
                    <a:bodyPr/>
                    <a:lstStyle/>
                    <a:p>
                      <a:pPr algn="ctr">
                        <a:spcAft>
                          <a:spcPts val="0"/>
                        </a:spcAft>
                      </a:pPr>
                      <a:r>
                        <a:rPr lang="en-US" sz="2400" b="1" dirty="0">
                          <a:solidFill>
                            <a:srgbClr val="002060"/>
                          </a:solidFill>
                          <a:latin typeface="Arial"/>
                          <a:ea typeface="Times New Roman"/>
                          <a:cs typeface="Times New Roman"/>
                        </a:rPr>
                        <a:t>Piperonal</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a:solidFill>
                            <a:srgbClr val="002060"/>
                          </a:solidFill>
                          <a:latin typeface="Arial"/>
                          <a:ea typeface="Times New Roman"/>
                          <a:cs typeface="Times New Roman"/>
                        </a:rPr>
                        <a:t>~ </a:t>
                      </a:r>
                      <a:r>
                        <a:rPr lang="en-US" sz="2400" b="1" dirty="0" smtClean="0">
                          <a:solidFill>
                            <a:srgbClr val="002060"/>
                          </a:solidFill>
                          <a:latin typeface="Arial"/>
                          <a:ea typeface="Times New Roman"/>
                          <a:cs typeface="Times New Roman"/>
                        </a:rPr>
                        <a:t>400</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7.97</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0.140</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0.029</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8.4 </a:t>
                      </a:r>
                      <a:r>
                        <a:rPr lang="en-US" sz="2400" b="1" dirty="0">
                          <a:solidFill>
                            <a:srgbClr val="002060"/>
                          </a:solidFill>
                          <a:latin typeface="Arial"/>
                          <a:ea typeface="Times New Roman"/>
                          <a:cs typeface="Times New Roman"/>
                        </a:rPr>
                        <a:t>ng</a:t>
                      </a:r>
                      <a:endParaRPr lang="it-IT" sz="2400" b="1" dirty="0">
                        <a:solidFill>
                          <a:srgbClr val="002060"/>
                        </a:solidFill>
                        <a:latin typeface="Courier New"/>
                        <a:ea typeface="Times New Roman"/>
                        <a:cs typeface="Times New Roman"/>
                      </a:endParaRPr>
                    </a:p>
                  </a:txBody>
                  <a:tcPr marL="15558" marR="15558" marT="28575" marB="28575" anchor="ctr"/>
                </a:tc>
              </a:tr>
              <a:tr h="370840">
                <a:tc>
                  <a:txBody>
                    <a:bodyPr/>
                    <a:lstStyle/>
                    <a:p>
                      <a:pPr algn="ctr">
                        <a:spcAft>
                          <a:spcPts val="0"/>
                        </a:spcAft>
                      </a:pPr>
                      <a:r>
                        <a:rPr lang="en-US" sz="2400" b="1" dirty="0">
                          <a:solidFill>
                            <a:srgbClr val="002060"/>
                          </a:solidFill>
                          <a:latin typeface="Arial"/>
                          <a:ea typeface="Times New Roman"/>
                          <a:cs typeface="Times New Roman"/>
                        </a:rPr>
                        <a:t>Ephedrine</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a:solidFill>
                            <a:srgbClr val="002060"/>
                          </a:solidFill>
                          <a:latin typeface="Arial"/>
                          <a:ea typeface="Times New Roman"/>
                          <a:cs typeface="Times New Roman"/>
                        </a:rPr>
                        <a:t>~ </a:t>
                      </a:r>
                      <a:r>
                        <a:rPr lang="en-US" sz="2400" b="1" dirty="0" smtClean="0">
                          <a:solidFill>
                            <a:srgbClr val="002060"/>
                          </a:solidFill>
                          <a:latin typeface="Arial"/>
                          <a:ea typeface="Times New Roman"/>
                          <a:cs typeface="Times New Roman"/>
                        </a:rPr>
                        <a:t>5</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smtClean="0">
                          <a:solidFill>
                            <a:srgbClr val="002060"/>
                          </a:solidFill>
                          <a:latin typeface="Arial"/>
                          <a:ea typeface="Times New Roman"/>
                          <a:cs typeface="Times New Roman"/>
                        </a:rPr>
                        <a:t>8.36</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a:solidFill>
                            <a:srgbClr val="002060"/>
                          </a:solidFill>
                          <a:latin typeface="Arial"/>
                          <a:ea typeface="Times New Roman"/>
                          <a:cs typeface="Times New Roman"/>
                        </a:rPr>
                        <a:t>0.067</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a:solidFill>
                            <a:srgbClr val="002060"/>
                          </a:solidFill>
                          <a:latin typeface="Arial"/>
                          <a:ea typeface="Times New Roman"/>
                          <a:cs typeface="Times New Roman"/>
                        </a:rPr>
                        <a:t>0.00058</a:t>
                      </a:r>
                      <a:endParaRPr lang="it-IT" sz="2400" b="1" dirty="0">
                        <a:solidFill>
                          <a:srgbClr val="002060"/>
                        </a:solidFill>
                        <a:latin typeface="Courier New"/>
                        <a:ea typeface="Times New Roman"/>
                        <a:cs typeface="Times New Roman"/>
                      </a:endParaRPr>
                    </a:p>
                  </a:txBody>
                  <a:tcPr marL="15558" marR="15558" marT="28575" marB="28575" anchor="ctr"/>
                </a:tc>
                <a:tc>
                  <a:txBody>
                    <a:bodyPr/>
                    <a:lstStyle/>
                    <a:p>
                      <a:pPr algn="ctr">
                        <a:spcAft>
                          <a:spcPts val="0"/>
                        </a:spcAft>
                      </a:pPr>
                      <a:r>
                        <a:rPr lang="en-US" sz="2400" b="1" dirty="0">
                          <a:solidFill>
                            <a:srgbClr val="002060"/>
                          </a:solidFill>
                          <a:latin typeface="Arial"/>
                          <a:ea typeface="Times New Roman"/>
                          <a:cs typeface="Times New Roman"/>
                        </a:rPr>
                        <a:t>130 ng</a:t>
                      </a:r>
                      <a:endParaRPr lang="it-IT" sz="2400" b="1" dirty="0">
                        <a:solidFill>
                          <a:srgbClr val="002060"/>
                        </a:solidFill>
                        <a:latin typeface="Courier New"/>
                        <a:ea typeface="Times New Roman"/>
                        <a:cs typeface="Times New Roman"/>
                      </a:endParaRPr>
                    </a:p>
                  </a:txBody>
                  <a:tcPr marL="15558" marR="15558" marT="28575" marB="28575" anchor="ctr"/>
                </a:tc>
              </a:tr>
            </a:tbl>
          </a:graphicData>
        </a:graphic>
      </p:graphicFrame>
      <p:grpSp>
        <p:nvGrpSpPr>
          <p:cNvPr id="130" name="Gruppo 129"/>
          <p:cNvGrpSpPr/>
          <p:nvPr/>
        </p:nvGrpSpPr>
        <p:grpSpPr>
          <a:xfrm>
            <a:off x="361575" y="10729442"/>
            <a:ext cx="7415464" cy="11304000"/>
            <a:chOff x="361575" y="10729442"/>
            <a:chExt cx="7415464" cy="11304000"/>
          </a:xfrm>
        </p:grpSpPr>
        <p:sp>
          <p:nvSpPr>
            <p:cNvPr id="3089" name="Rectangle 107"/>
            <p:cNvSpPr>
              <a:spLocks noChangeArrowheads="1"/>
            </p:cNvSpPr>
            <p:nvPr/>
          </p:nvSpPr>
          <p:spPr bwMode="auto">
            <a:xfrm>
              <a:off x="361575" y="10729442"/>
              <a:ext cx="7415464" cy="11304000"/>
            </a:xfrm>
            <a:prstGeom prst="rect">
              <a:avLst/>
            </a:prstGeom>
            <a:noFill/>
            <a:ln w="31750" cmpd="sng">
              <a:solidFill>
                <a:srgbClr val="700000"/>
              </a:solidFill>
              <a:bevel/>
              <a:headEnd/>
              <a:tailEnd/>
            </a:ln>
          </p:spPr>
          <p:txBody>
            <a:bodyPr wrap="none" lIns="81063" tIns="40532" rIns="81063" bIns="40532" anchor="ctr"/>
            <a:lstStyle/>
            <a:p>
              <a:pPr algn="ctr" defTabSz="809625"/>
              <a:endParaRPr lang="it-IT" u="none">
                <a:solidFill>
                  <a:srgbClr val="000000"/>
                </a:solidFill>
              </a:endParaRPr>
            </a:p>
          </p:txBody>
        </p:sp>
        <p:grpSp>
          <p:nvGrpSpPr>
            <p:cNvPr id="129" name="Gruppo 128"/>
            <p:cNvGrpSpPr/>
            <p:nvPr/>
          </p:nvGrpSpPr>
          <p:grpSpPr>
            <a:xfrm>
              <a:off x="721115" y="11738226"/>
              <a:ext cx="6696384" cy="3978008"/>
              <a:chOff x="648247" y="11738226"/>
              <a:chExt cx="6696384" cy="3978008"/>
            </a:xfrm>
          </p:grpSpPr>
          <p:pic>
            <p:nvPicPr>
              <p:cNvPr id="1028" name="Picture 4" descr="E:\CREO\Dirac\Documenti\Poster SERIT - Roma 17_02_2014\Selezione\Foto\Ambiente\DSC_0215.jpg"/>
              <p:cNvPicPr>
                <a:picLocks noChangeAspect="1" noChangeArrowheads="1"/>
              </p:cNvPicPr>
              <p:nvPr/>
            </p:nvPicPr>
            <p:blipFill>
              <a:blip r:embed="rId18" cstate="print"/>
              <a:srcRect/>
              <a:stretch>
                <a:fillRect/>
              </a:stretch>
            </p:blipFill>
            <p:spPr bwMode="auto">
              <a:xfrm>
                <a:off x="1476439" y="11738226"/>
                <a:ext cx="5040000" cy="2835000"/>
              </a:xfrm>
              <a:prstGeom prst="rect">
                <a:avLst/>
              </a:prstGeom>
              <a:noFill/>
              <a:ln w="25400">
                <a:solidFill>
                  <a:srgbClr val="700000"/>
                </a:solidFill>
              </a:ln>
            </p:spPr>
          </p:pic>
          <p:grpSp>
            <p:nvGrpSpPr>
              <p:cNvPr id="128" name="Gruppo 127"/>
              <p:cNvGrpSpPr/>
              <p:nvPr/>
            </p:nvGrpSpPr>
            <p:grpSpPr>
              <a:xfrm>
                <a:off x="648247" y="13893734"/>
                <a:ext cx="6696384" cy="1822500"/>
                <a:chOff x="648247" y="13893734"/>
                <a:chExt cx="6696384" cy="1822500"/>
              </a:xfrm>
            </p:grpSpPr>
            <p:pic>
              <p:nvPicPr>
                <p:cNvPr id="1029" name="Picture 5" descr="E:\CREO\Dirac\Documenti\Poster SERIT - Roma 17_02_2014\Selezione\Foto\Ambiente\DSC_0220.jpg"/>
                <p:cNvPicPr>
                  <a:picLocks noChangeAspect="1" noChangeArrowheads="1"/>
                </p:cNvPicPr>
                <p:nvPr/>
              </p:nvPicPr>
              <p:blipFill>
                <a:blip r:embed="rId19" cstate="print"/>
                <a:srcRect/>
                <a:stretch>
                  <a:fillRect/>
                </a:stretch>
              </p:blipFill>
              <p:spPr bwMode="auto">
                <a:xfrm>
                  <a:off x="648247" y="13893734"/>
                  <a:ext cx="3240000" cy="1822500"/>
                </a:xfrm>
                <a:prstGeom prst="rect">
                  <a:avLst/>
                </a:prstGeom>
                <a:noFill/>
                <a:ln w="25400">
                  <a:solidFill>
                    <a:srgbClr val="700000"/>
                  </a:solidFill>
                </a:ln>
              </p:spPr>
            </p:pic>
            <p:pic>
              <p:nvPicPr>
                <p:cNvPr id="1030" name="Picture 6" descr="E:\CREO\Dirac\Documenti\Poster SERIT - Roma 17_02_2014\Selezione\Foto\Ambiente\DSC_0223.jpg"/>
                <p:cNvPicPr>
                  <a:picLocks noChangeAspect="1" noChangeArrowheads="1"/>
                </p:cNvPicPr>
                <p:nvPr/>
              </p:nvPicPr>
              <p:blipFill>
                <a:blip r:embed="rId20" cstate="print"/>
                <a:srcRect/>
                <a:stretch>
                  <a:fillRect/>
                </a:stretch>
              </p:blipFill>
              <p:spPr bwMode="auto">
                <a:xfrm>
                  <a:off x="4104631" y="13893734"/>
                  <a:ext cx="3240000" cy="1822500"/>
                </a:xfrm>
                <a:prstGeom prst="rect">
                  <a:avLst/>
                </a:prstGeom>
                <a:noFill/>
                <a:ln w="25400">
                  <a:solidFill>
                    <a:srgbClr val="700000"/>
                  </a:solidFill>
                </a:ln>
              </p:spPr>
            </p:pic>
          </p:grpSp>
        </p:grpSp>
        <p:sp>
          <p:nvSpPr>
            <p:cNvPr id="86" name="Text Box 277"/>
            <p:cNvSpPr txBox="1">
              <a:spLocks noChangeArrowheads="1"/>
            </p:cNvSpPr>
            <p:nvPr/>
          </p:nvSpPr>
          <p:spPr bwMode="auto">
            <a:xfrm>
              <a:off x="612923" y="15976294"/>
              <a:ext cx="6912768" cy="3957041"/>
            </a:xfrm>
            <a:prstGeom prst="rect">
              <a:avLst/>
            </a:prstGeom>
            <a:noFill/>
            <a:ln w="9525">
              <a:noFill/>
              <a:miter lim="800000"/>
              <a:headEnd/>
              <a:tailEnd/>
            </a:ln>
          </p:spPr>
          <p:txBody>
            <a:bodyPr wrap="square" lIns="78293" tIns="39146" rIns="78293" bIns="39146">
              <a:spAutoFit/>
            </a:bodyPr>
            <a:lstStyle/>
            <a:p>
              <a:pPr algn="just"/>
              <a:r>
                <a:rPr lang="en-US" sz="2800" u="none" dirty="0" smtClean="0">
                  <a:solidFill>
                    <a:srgbClr val="000000"/>
                  </a:solidFill>
                  <a:latin typeface="+mn-lt"/>
                </a:rPr>
                <a:t>– </a:t>
              </a:r>
              <a:r>
                <a:rPr lang="en-US" sz="2800" b="1" i="1" u="none" dirty="0" smtClean="0">
                  <a:solidFill>
                    <a:srgbClr val="000000"/>
                  </a:solidFill>
                  <a:latin typeface="+mn-lt"/>
                </a:rPr>
                <a:t>Goods control at customs</a:t>
              </a:r>
              <a:r>
                <a:rPr lang="en-US" sz="2800" u="none" dirty="0" smtClean="0">
                  <a:solidFill>
                    <a:srgbClr val="000000"/>
                  </a:solidFill>
                  <a:latin typeface="+mn-lt"/>
                </a:rPr>
                <a:t>:</a:t>
              </a:r>
              <a:r>
                <a:rPr lang="en-US" sz="2800" u="none" dirty="0" smtClean="0">
                  <a:solidFill>
                    <a:srgbClr val="000000"/>
                  </a:solidFill>
                  <a:latin typeface="+mn-lt"/>
                </a:rPr>
                <a:t> </a:t>
              </a:r>
              <a:endParaRPr lang="en-US" sz="2800" u="none" dirty="0" smtClean="0">
                <a:solidFill>
                  <a:srgbClr val="000000"/>
                </a:solidFill>
                <a:latin typeface="+mn-lt"/>
              </a:endParaRPr>
            </a:p>
            <a:p>
              <a:pPr algn="just"/>
              <a:r>
                <a:rPr lang="it-IT" sz="2800" u="none" dirty="0" err="1" smtClean="0">
                  <a:solidFill>
                    <a:srgbClr val="000000"/>
                  </a:solidFill>
                  <a:latin typeface="+mn-lt"/>
                </a:rPr>
                <a:t>Particles</a:t>
              </a:r>
              <a:r>
                <a:rPr lang="it-IT" sz="2800" u="none" dirty="0" smtClean="0">
                  <a:solidFill>
                    <a:srgbClr val="000000"/>
                  </a:solidFill>
                  <a:latin typeface="+mn-lt"/>
                </a:rPr>
                <a:t> </a:t>
              </a:r>
              <a:r>
                <a:rPr lang="it-IT" sz="2800" u="none" dirty="0" err="1" smtClean="0">
                  <a:solidFill>
                    <a:srgbClr val="000000"/>
                  </a:solidFill>
                  <a:latin typeface="+mn-lt"/>
                </a:rPr>
                <a:t>collected</a:t>
              </a:r>
              <a:r>
                <a:rPr lang="it-IT" sz="2800" u="none" dirty="0" smtClean="0">
                  <a:solidFill>
                    <a:srgbClr val="000000"/>
                  </a:solidFill>
                  <a:latin typeface="+mn-lt"/>
                </a:rPr>
                <a:t> on a </a:t>
              </a:r>
              <a:r>
                <a:rPr lang="it-IT" sz="2800" u="none" dirty="0" err="1" smtClean="0">
                  <a:solidFill>
                    <a:srgbClr val="000000"/>
                  </a:solidFill>
                  <a:latin typeface="+mn-lt"/>
                </a:rPr>
                <a:t>swab</a:t>
              </a:r>
              <a:r>
                <a:rPr lang="it-IT" sz="2800" u="none" dirty="0" smtClean="0">
                  <a:solidFill>
                    <a:srgbClr val="000000"/>
                  </a:solidFill>
                  <a:latin typeface="+mn-lt"/>
                </a:rPr>
                <a:t> </a:t>
              </a:r>
              <a:r>
                <a:rPr lang="it-IT" sz="2800" u="none" dirty="0" err="1" smtClean="0">
                  <a:solidFill>
                    <a:srgbClr val="000000"/>
                  </a:solidFill>
                  <a:latin typeface="+mn-lt"/>
                </a:rPr>
                <a:t>from</a:t>
              </a:r>
              <a:r>
                <a:rPr lang="it-IT" sz="2800" u="none" dirty="0" smtClean="0">
                  <a:solidFill>
                    <a:srgbClr val="000000"/>
                  </a:solidFill>
                  <a:latin typeface="+mn-lt"/>
                </a:rPr>
                <a:t> the </a:t>
              </a:r>
              <a:r>
                <a:rPr lang="it-IT" sz="2800" u="none" dirty="0" err="1" smtClean="0">
                  <a:solidFill>
                    <a:srgbClr val="000000"/>
                  </a:solidFill>
                  <a:latin typeface="+mn-lt"/>
                </a:rPr>
                <a:t>envelope</a:t>
              </a:r>
              <a:r>
                <a:rPr lang="it-IT" sz="2800" u="none" dirty="0" smtClean="0">
                  <a:solidFill>
                    <a:srgbClr val="000000"/>
                  </a:solidFill>
                  <a:latin typeface="+mn-lt"/>
                </a:rPr>
                <a:t>;</a:t>
              </a:r>
              <a:endParaRPr lang="it-IT" sz="2800" u="none" dirty="0" smtClean="0">
                <a:solidFill>
                  <a:srgbClr val="000000"/>
                </a:solidFill>
                <a:latin typeface="+mn-lt"/>
              </a:endParaRPr>
            </a:p>
            <a:p>
              <a:pPr algn="just"/>
              <a:r>
                <a:rPr lang="en-US" sz="2800" u="none" dirty="0" smtClean="0">
                  <a:solidFill>
                    <a:srgbClr val="000000"/>
                  </a:solidFill>
                  <a:latin typeface="+mn-lt"/>
                </a:rPr>
                <a:t>– </a:t>
              </a:r>
              <a:r>
                <a:rPr lang="en-US" sz="2800" b="1" i="1" u="none" dirty="0" smtClean="0">
                  <a:solidFill>
                    <a:srgbClr val="000000"/>
                  </a:solidFill>
                  <a:latin typeface="+mn-lt"/>
                </a:rPr>
                <a:t>Screening of cargo containers</a:t>
              </a:r>
              <a:r>
                <a:rPr lang="en-US" sz="2800" u="none" dirty="0" smtClean="0">
                  <a:solidFill>
                    <a:srgbClr val="000000"/>
                  </a:solidFill>
                  <a:latin typeface="+mn-lt"/>
                </a:rPr>
                <a:t>:</a:t>
              </a:r>
              <a:r>
                <a:rPr lang="en-US" sz="2800" b="1" i="1" u="none" dirty="0" smtClean="0">
                  <a:solidFill>
                    <a:srgbClr val="000000"/>
                  </a:solidFill>
                  <a:latin typeface="+mn-lt"/>
                </a:rPr>
                <a:t> </a:t>
              </a:r>
            </a:p>
            <a:p>
              <a:pPr algn="just"/>
              <a:r>
                <a:rPr lang="en-US" sz="2800" u="none" dirty="0" smtClean="0">
                  <a:solidFill>
                    <a:srgbClr val="000000"/>
                  </a:solidFill>
                  <a:latin typeface="+mn-lt"/>
                </a:rPr>
                <a:t>Pre-concentration and analysis of vapours in the air;</a:t>
              </a:r>
              <a:endParaRPr lang="it-IT" sz="2800" u="none" dirty="0" smtClean="0">
                <a:solidFill>
                  <a:srgbClr val="000000"/>
                </a:solidFill>
                <a:latin typeface="+mn-lt"/>
              </a:endParaRPr>
            </a:p>
            <a:p>
              <a:pPr algn="just"/>
              <a:r>
                <a:rPr lang="it-IT" sz="2800" u="none" dirty="0" smtClean="0">
                  <a:solidFill>
                    <a:srgbClr val="000000"/>
                  </a:solidFill>
                  <a:latin typeface="+mn-lt"/>
                </a:rPr>
                <a:t>– </a:t>
              </a:r>
              <a:r>
                <a:rPr lang="it-IT" sz="2800" b="1" i="1" u="none" dirty="0" smtClean="0">
                  <a:solidFill>
                    <a:srgbClr val="000000"/>
                  </a:solidFill>
                  <a:latin typeface="+mn-lt"/>
                </a:rPr>
                <a:t>Police </a:t>
              </a:r>
              <a:r>
                <a:rPr lang="it-IT" sz="2800" b="1" i="1" u="none" dirty="0" err="1" smtClean="0">
                  <a:solidFill>
                    <a:srgbClr val="000000"/>
                  </a:solidFill>
                  <a:latin typeface="+mn-lt"/>
                </a:rPr>
                <a:t>applications</a:t>
              </a:r>
              <a:r>
                <a:rPr lang="it-IT" sz="2800" b="1" i="1" u="none" dirty="0" smtClean="0">
                  <a:solidFill>
                    <a:srgbClr val="000000"/>
                  </a:solidFill>
                  <a:latin typeface="+mn-lt"/>
                </a:rPr>
                <a:t> at</a:t>
              </a:r>
              <a:r>
                <a:rPr lang="it-IT" sz="2800" b="1" i="1" u="none" dirty="0" smtClean="0">
                  <a:solidFill>
                    <a:srgbClr val="000000"/>
                  </a:solidFill>
                  <a:latin typeface="+mn-lt"/>
                </a:rPr>
                <a:t> </a:t>
              </a:r>
              <a:r>
                <a:rPr lang="it-IT" sz="2800" b="1" i="1" u="none" dirty="0" smtClean="0">
                  <a:solidFill>
                    <a:srgbClr val="000000"/>
                  </a:solidFill>
                  <a:latin typeface="+mn-lt"/>
                </a:rPr>
                <a:t>clan </a:t>
              </a:r>
              <a:r>
                <a:rPr lang="it-IT" sz="2800" b="1" i="1" u="none" dirty="0" err="1" smtClean="0">
                  <a:solidFill>
                    <a:srgbClr val="000000"/>
                  </a:solidFill>
                  <a:latin typeface="+mn-lt"/>
                </a:rPr>
                <a:t>labs</a:t>
              </a:r>
              <a:r>
                <a:rPr lang="it-IT" sz="2800" b="1" i="1" u="none" dirty="0" smtClean="0">
                  <a:solidFill>
                    <a:srgbClr val="000000"/>
                  </a:solidFill>
                  <a:latin typeface="+mn-lt"/>
                </a:rPr>
                <a:t>:</a:t>
              </a:r>
              <a:endParaRPr lang="it-IT" sz="2800" b="1" i="1" u="none" dirty="0" smtClean="0">
                <a:solidFill>
                  <a:srgbClr val="000000"/>
                </a:solidFill>
                <a:latin typeface="+mn-lt"/>
              </a:endParaRPr>
            </a:p>
            <a:p>
              <a:pPr marL="360363" lvl="1" algn="just">
                <a:buFont typeface="Arial" pitchFamily="34" charset="0"/>
                <a:buChar char="•"/>
              </a:pPr>
              <a:r>
                <a:rPr lang="en-US" sz="2800" u="none" dirty="0" smtClean="0">
                  <a:solidFill>
                    <a:srgbClr val="000000"/>
                  </a:solidFill>
                  <a:latin typeface="+mn-lt"/>
                </a:rPr>
                <a:t> On-site analysis of waste and products</a:t>
              </a:r>
            </a:p>
            <a:p>
              <a:pPr marL="360363" lvl="1" algn="just">
                <a:buFont typeface="Arial" pitchFamily="34" charset="0"/>
                <a:buChar char="•"/>
              </a:pPr>
              <a:r>
                <a:rPr lang="en-US" sz="2800" u="none" dirty="0" smtClean="0">
                  <a:solidFill>
                    <a:srgbClr val="000000"/>
                  </a:solidFill>
                  <a:latin typeface="+mn-lt"/>
                </a:rPr>
                <a:t> Fumes from a suspected </a:t>
              </a:r>
              <a:r>
                <a:rPr lang="en-US" sz="2800" u="none" dirty="0" smtClean="0">
                  <a:solidFill>
                    <a:srgbClr val="000000"/>
                  </a:solidFill>
                  <a:latin typeface="+mn-lt"/>
                </a:rPr>
                <a:t>location</a:t>
              </a:r>
              <a:endParaRPr lang="en-US" sz="2800" u="none" dirty="0" smtClean="0">
                <a:solidFill>
                  <a:srgbClr val="000000"/>
                </a:solidFill>
                <a:latin typeface="+mn-lt"/>
              </a:endParaRPr>
            </a:p>
          </p:txBody>
        </p:sp>
        <p:sp>
          <p:nvSpPr>
            <p:cNvPr id="88" name="Rectangle 106"/>
            <p:cNvSpPr>
              <a:spLocks noChangeArrowheads="1"/>
            </p:cNvSpPr>
            <p:nvPr/>
          </p:nvSpPr>
          <p:spPr bwMode="auto">
            <a:xfrm>
              <a:off x="457115" y="10773019"/>
              <a:ext cx="7000924" cy="820519"/>
            </a:xfrm>
            <a:prstGeom prst="rect">
              <a:avLst/>
            </a:prstGeom>
            <a:noFill/>
            <a:ln w="9525">
              <a:noFill/>
              <a:miter lim="800000"/>
              <a:headEnd/>
              <a:tailEnd/>
            </a:ln>
          </p:spPr>
          <p:txBody>
            <a:bodyPr wrap="square" lIns="81063" tIns="40532" rIns="81063" bIns="40532">
              <a:spAutoFit/>
            </a:bodyPr>
            <a:lstStyle/>
            <a:p>
              <a:pPr algn="ctr" defTabSz="809625"/>
              <a:r>
                <a:rPr lang="en-US" sz="4800" b="1" u="none" dirty="0" smtClean="0">
                  <a:solidFill>
                    <a:srgbClr val="000000"/>
                  </a:solidFill>
                </a:rPr>
                <a:t>Application Scenarios</a:t>
              </a:r>
              <a:endParaRPr lang="en-US" sz="4800" b="1" u="none" dirty="0">
                <a:solidFill>
                  <a:srgbClr val="000000"/>
                </a:solidFill>
              </a:endParaRPr>
            </a:p>
          </p:txBody>
        </p:sp>
      </p:grpSp>
      <p:grpSp>
        <p:nvGrpSpPr>
          <p:cNvPr id="120" name="Gruppo 119"/>
          <p:cNvGrpSpPr/>
          <p:nvPr/>
        </p:nvGrpSpPr>
        <p:grpSpPr>
          <a:xfrm>
            <a:off x="1080295" y="25203050"/>
            <a:ext cx="6408000" cy="8064896"/>
            <a:chOff x="7777039" y="22250722"/>
            <a:chExt cx="6408000" cy="8064896"/>
          </a:xfrm>
        </p:grpSpPr>
        <p:sp>
          <p:nvSpPr>
            <p:cNvPr id="70" name="Rectangle 279"/>
            <p:cNvSpPr>
              <a:spLocks noChangeArrowheads="1"/>
            </p:cNvSpPr>
            <p:nvPr/>
          </p:nvSpPr>
          <p:spPr bwMode="auto">
            <a:xfrm>
              <a:off x="7777039" y="22250722"/>
              <a:ext cx="6408000" cy="8064896"/>
            </a:xfrm>
            <a:prstGeom prst="rect">
              <a:avLst/>
            </a:prstGeom>
            <a:solidFill>
              <a:srgbClr val="FFFFFF"/>
            </a:solidFill>
            <a:ln w="25400">
              <a:solidFill>
                <a:srgbClr val="39457F"/>
              </a:solidFill>
              <a:miter lim="800000"/>
              <a:headEnd/>
              <a:tailEnd/>
            </a:ln>
          </p:spPr>
          <p:txBody>
            <a:bodyPr wrap="none" lIns="81063" tIns="40532" rIns="81063" bIns="40532" anchor="ctr"/>
            <a:lstStyle/>
            <a:p>
              <a:pPr algn="ctr" defTabSz="809625"/>
              <a:endParaRPr lang="it-IT" u="none">
                <a:solidFill>
                  <a:srgbClr val="000000"/>
                </a:solidFill>
              </a:endParaRPr>
            </a:p>
          </p:txBody>
        </p:sp>
        <p:grpSp>
          <p:nvGrpSpPr>
            <p:cNvPr id="110" name="Gruppo 109"/>
            <p:cNvGrpSpPr/>
            <p:nvPr/>
          </p:nvGrpSpPr>
          <p:grpSpPr>
            <a:xfrm>
              <a:off x="7956703" y="22682770"/>
              <a:ext cx="6048672" cy="5184191"/>
              <a:chOff x="8532787" y="22898795"/>
              <a:chExt cx="6048672" cy="5184191"/>
            </a:xfrm>
          </p:grpSpPr>
          <p:grpSp>
            <p:nvGrpSpPr>
              <p:cNvPr id="109" name="Gruppo 108"/>
              <p:cNvGrpSpPr/>
              <p:nvPr/>
            </p:nvGrpSpPr>
            <p:grpSpPr>
              <a:xfrm>
                <a:off x="8532787" y="22898795"/>
                <a:ext cx="6048672" cy="1707429"/>
                <a:chOff x="8425111" y="22898795"/>
                <a:chExt cx="6048672" cy="1707429"/>
              </a:xfrm>
            </p:grpSpPr>
            <p:pic>
              <p:nvPicPr>
                <p:cNvPr id="1038" name="Picture 14" descr="E:\CREO\Dirac\Documenti\Poster SERIT - Roma 17_02_2014\Spettri\BA+Safrole\IA.jpg"/>
                <p:cNvPicPr>
                  <a:picLocks noChangeAspect="1" noChangeArrowheads="1"/>
                </p:cNvPicPr>
                <p:nvPr/>
              </p:nvPicPr>
              <p:blipFill>
                <a:blip r:embed="rId21" cstate="print"/>
                <a:srcRect/>
                <a:stretch>
                  <a:fillRect/>
                </a:stretch>
              </p:blipFill>
              <p:spPr bwMode="auto">
                <a:xfrm>
                  <a:off x="8425111" y="22898795"/>
                  <a:ext cx="2988000" cy="1707429"/>
                </a:xfrm>
                <a:prstGeom prst="rect">
                  <a:avLst/>
                </a:prstGeom>
                <a:noFill/>
              </p:spPr>
            </p:pic>
            <p:pic>
              <p:nvPicPr>
                <p:cNvPr id="1039" name="Picture 15" descr="E:\CREO\Dirac\Documenti\Poster SERIT - Roma 17_02_2014\Spettri\BA+Safrole\S_Contour.jpg"/>
                <p:cNvPicPr>
                  <a:picLocks noChangeAspect="1" noChangeArrowheads="1"/>
                </p:cNvPicPr>
                <p:nvPr/>
              </p:nvPicPr>
              <p:blipFill>
                <a:blip r:embed="rId22" cstate="print"/>
                <a:srcRect/>
                <a:stretch>
                  <a:fillRect/>
                </a:stretch>
              </p:blipFill>
              <p:spPr bwMode="auto">
                <a:xfrm>
                  <a:off x="11485783" y="22898795"/>
                  <a:ext cx="2988000" cy="1707429"/>
                </a:xfrm>
                <a:prstGeom prst="rect">
                  <a:avLst/>
                </a:prstGeom>
                <a:noFill/>
              </p:spPr>
            </p:pic>
          </p:grpSp>
          <p:pic>
            <p:nvPicPr>
              <p:cNvPr id="1040" name="Picture 16" descr="E:\CREO\Dirac\Documenti\Poster SERIT - Roma 17_02_2014\Spettri\BA+Safrole\S_3D.jpg"/>
              <p:cNvPicPr>
                <a:picLocks noChangeAspect="1" noChangeArrowheads="1"/>
              </p:cNvPicPr>
              <p:nvPr/>
            </p:nvPicPr>
            <p:blipFill>
              <a:blip r:embed="rId23" cstate="print"/>
              <a:srcRect/>
              <a:stretch>
                <a:fillRect/>
              </a:stretch>
            </p:blipFill>
            <p:spPr bwMode="auto">
              <a:xfrm>
                <a:off x="8533123" y="24626986"/>
                <a:ext cx="6048000" cy="3456000"/>
              </a:xfrm>
              <a:prstGeom prst="rect">
                <a:avLst/>
              </a:prstGeom>
              <a:noFill/>
            </p:spPr>
          </p:pic>
        </p:grpSp>
        <p:sp>
          <p:nvSpPr>
            <p:cNvPr id="107" name="Rectangle 298"/>
            <p:cNvSpPr>
              <a:spLocks noChangeArrowheads="1"/>
            </p:cNvSpPr>
            <p:nvPr/>
          </p:nvSpPr>
          <p:spPr bwMode="auto">
            <a:xfrm>
              <a:off x="8280739" y="22250722"/>
              <a:ext cx="5400600" cy="432048"/>
            </a:xfrm>
            <a:prstGeom prst="rect">
              <a:avLst/>
            </a:prstGeom>
            <a:noFill/>
            <a:ln w="9525">
              <a:noFill/>
              <a:miter lim="800000"/>
              <a:headEnd/>
              <a:tailEnd/>
            </a:ln>
          </p:spPr>
          <p:txBody>
            <a:bodyPr lIns="81063" tIns="40532" rIns="81063" bIns="40532"/>
            <a:lstStyle/>
            <a:p>
              <a:pPr algn="ctr" defTabSz="809625"/>
              <a:r>
                <a:rPr lang="en-US" sz="2000" b="1" u="none" dirty="0" smtClean="0">
                  <a:solidFill>
                    <a:srgbClr val="000000"/>
                  </a:solidFill>
                </a:rPr>
                <a:t>Mixture: </a:t>
              </a:r>
              <a:r>
                <a:rPr lang="en-US" sz="2000" b="1" u="none" dirty="0" err="1" smtClean="0">
                  <a:solidFill>
                    <a:srgbClr val="000000"/>
                  </a:solidFill>
                </a:rPr>
                <a:t>Benzaldehyde</a:t>
              </a:r>
              <a:r>
                <a:rPr lang="en-US" sz="2000" b="1" u="none" dirty="0" smtClean="0">
                  <a:solidFill>
                    <a:srgbClr val="000000"/>
                  </a:solidFill>
                </a:rPr>
                <a:t> + Safrole (1:2)</a:t>
              </a:r>
            </a:p>
          </p:txBody>
        </p:sp>
        <p:grpSp>
          <p:nvGrpSpPr>
            <p:cNvPr id="117" name="Gruppo 116"/>
            <p:cNvGrpSpPr/>
            <p:nvPr/>
          </p:nvGrpSpPr>
          <p:grpSpPr>
            <a:xfrm>
              <a:off x="7879617" y="27939354"/>
              <a:ext cx="6202844" cy="2269196"/>
              <a:chOff x="7910899" y="28227386"/>
              <a:chExt cx="6202844" cy="2269196"/>
            </a:xfrm>
          </p:grpSpPr>
          <p:grpSp>
            <p:nvGrpSpPr>
              <p:cNvPr id="113" name="Gruppo 112"/>
              <p:cNvGrpSpPr/>
              <p:nvPr/>
            </p:nvGrpSpPr>
            <p:grpSpPr>
              <a:xfrm>
                <a:off x="7910899" y="28227387"/>
                <a:ext cx="3024336" cy="2269195"/>
                <a:chOff x="7910899" y="28227386"/>
                <a:chExt cx="3024336" cy="2269195"/>
              </a:xfrm>
            </p:grpSpPr>
            <p:sp>
              <p:nvSpPr>
                <p:cNvPr id="73" name="Rectangle 298"/>
                <p:cNvSpPr>
                  <a:spLocks noChangeArrowheads="1"/>
                </p:cNvSpPr>
                <p:nvPr/>
              </p:nvSpPr>
              <p:spPr bwMode="auto">
                <a:xfrm>
                  <a:off x="7910899" y="28227386"/>
                  <a:ext cx="3024336" cy="576064"/>
                </a:xfrm>
                <a:prstGeom prst="rect">
                  <a:avLst/>
                </a:prstGeom>
                <a:noFill/>
                <a:ln w="9525">
                  <a:noFill/>
                  <a:miter lim="800000"/>
                  <a:headEnd/>
                  <a:tailEnd/>
                </a:ln>
              </p:spPr>
              <p:txBody>
                <a:bodyPr lIns="81063" tIns="40532" rIns="81063" bIns="40532"/>
                <a:lstStyle/>
                <a:p>
                  <a:pPr algn="ctr" defTabSz="809625"/>
                  <a:r>
                    <a:rPr lang="en-US" b="1" u="none" dirty="0" smtClean="0">
                      <a:solidFill>
                        <a:srgbClr val="000000"/>
                      </a:solidFill>
                    </a:rPr>
                    <a:t>1° Chromatographic Peak:</a:t>
                  </a:r>
                </a:p>
                <a:p>
                  <a:pPr algn="ctr" defTabSz="809625"/>
                  <a:r>
                    <a:rPr lang="en-US" b="1" u="none" dirty="0" err="1" smtClean="0">
                      <a:solidFill>
                        <a:srgbClr val="000000"/>
                      </a:solidFill>
                    </a:rPr>
                    <a:t>Benzaldehyde</a:t>
                  </a:r>
                  <a:endParaRPr lang="en-US" b="1" u="none" dirty="0" smtClean="0">
                    <a:solidFill>
                      <a:srgbClr val="000000"/>
                    </a:solidFill>
                  </a:endParaRPr>
                </a:p>
              </p:txBody>
            </p:sp>
            <p:pic>
              <p:nvPicPr>
                <p:cNvPr id="1041" name="Picture 17" descr="E:\CREO\Dirac\Documenti\Poster SERIT - Roma 17_02_2014\Spettri\BA+Safrole\Peak 1 - 60 s - Benzaldehyde.jpg"/>
                <p:cNvPicPr>
                  <a:picLocks noChangeAspect="1" noChangeArrowheads="1"/>
                </p:cNvPicPr>
                <p:nvPr/>
              </p:nvPicPr>
              <p:blipFill>
                <a:blip r:embed="rId24" cstate="print"/>
                <a:srcRect/>
                <a:stretch>
                  <a:fillRect/>
                </a:stretch>
              </p:blipFill>
              <p:spPr bwMode="auto">
                <a:xfrm>
                  <a:off x="7929067" y="28789152"/>
                  <a:ext cx="2988000" cy="1707429"/>
                </a:xfrm>
                <a:prstGeom prst="rect">
                  <a:avLst/>
                </a:prstGeom>
                <a:noFill/>
              </p:spPr>
            </p:pic>
          </p:grpSp>
          <p:grpSp>
            <p:nvGrpSpPr>
              <p:cNvPr id="114" name="Gruppo 113"/>
              <p:cNvGrpSpPr/>
              <p:nvPr/>
            </p:nvGrpSpPr>
            <p:grpSpPr>
              <a:xfrm>
                <a:off x="11089407" y="28227386"/>
                <a:ext cx="3024336" cy="2269196"/>
                <a:chOff x="11161415" y="28227386"/>
                <a:chExt cx="3024336" cy="2269196"/>
              </a:xfrm>
            </p:grpSpPr>
            <p:pic>
              <p:nvPicPr>
                <p:cNvPr id="1042" name="Picture 18" descr="E:\CREO\Dirac\Documenti\Poster SERIT - Roma 17_02_2014\Spettri\BA+Safrole\Peak 2 - 180 s - Safrole.jpg"/>
                <p:cNvPicPr>
                  <a:picLocks noChangeAspect="1" noChangeArrowheads="1"/>
                </p:cNvPicPr>
                <p:nvPr/>
              </p:nvPicPr>
              <p:blipFill>
                <a:blip r:embed="rId25" cstate="print"/>
                <a:srcRect/>
                <a:stretch>
                  <a:fillRect/>
                </a:stretch>
              </p:blipFill>
              <p:spPr bwMode="auto">
                <a:xfrm>
                  <a:off x="11179583" y="28789151"/>
                  <a:ext cx="2988000" cy="1707431"/>
                </a:xfrm>
                <a:prstGeom prst="rect">
                  <a:avLst/>
                </a:prstGeom>
                <a:noFill/>
              </p:spPr>
            </p:pic>
            <p:sp>
              <p:nvSpPr>
                <p:cNvPr id="111" name="Rectangle 298"/>
                <p:cNvSpPr>
                  <a:spLocks noChangeArrowheads="1"/>
                </p:cNvSpPr>
                <p:nvPr/>
              </p:nvSpPr>
              <p:spPr bwMode="auto">
                <a:xfrm>
                  <a:off x="11161415" y="28227386"/>
                  <a:ext cx="3024336" cy="576064"/>
                </a:xfrm>
                <a:prstGeom prst="rect">
                  <a:avLst/>
                </a:prstGeom>
                <a:noFill/>
                <a:ln w="9525">
                  <a:noFill/>
                  <a:miter lim="800000"/>
                  <a:headEnd/>
                  <a:tailEnd/>
                </a:ln>
              </p:spPr>
              <p:txBody>
                <a:bodyPr lIns="81063" tIns="40532" rIns="81063" bIns="40532"/>
                <a:lstStyle/>
                <a:p>
                  <a:pPr algn="ctr" defTabSz="809625"/>
                  <a:r>
                    <a:rPr lang="en-US" b="1" u="none" dirty="0" smtClean="0">
                      <a:solidFill>
                        <a:srgbClr val="000000"/>
                      </a:solidFill>
                    </a:rPr>
                    <a:t>2° Chromatographic Peak:</a:t>
                  </a:r>
                </a:p>
                <a:p>
                  <a:pPr algn="ctr" defTabSz="809625"/>
                  <a:r>
                    <a:rPr lang="en-US" b="1" u="none" dirty="0" smtClean="0">
                      <a:solidFill>
                        <a:srgbClr val="000000"/>
                      </a:solidFill>
                    </a:rPr>
                    <a:t>Safrole</a:t>
                  </a:r>
                </a:p>
              </p:txBody>
            </p:sp>
          </p:grpSp>
        </p:grpSp>
      </p:grpSp>
      <p:grpSp>
        <p:nvGrpSpPr>
          <p:cNvPr id="124" name="Gruppo 123"/>
          <p:cNvGrpSpPr>
            <a:grpSpLocks noChangeAspect="1"/>
          </p:cNvGrpSpPr>
          <p:nvPr/>
        </p:nvGrpSpPr>
        <p:grpSpPr>
          <a:xfrm>
            <a:off x="17642135" y="23474858"/>
            <a:ext cx="6768048" cy="9433048"/>
            <a:chOff x="17462131" y="21602650"/>
            <a:chExt cx="6336000" cy="9145016"/>
          </a:xfrm>
        </p:grpSpPr>
        <p:sp>
          <p:nvSpPr>
            <p:cNvPr id="77" name="Rectangle 279"/>
            <p:cNvSpPr>
              <a:spLocks noChangeArrowheads="1"/>
            </p:cNvSpPr>
            <p:nvPr/>
          </p:nvSpPr>
          <p:spPr bwMode="auto">
            <a:xfrm>
              <a:off x="17462131" y="21602650"/>
              <a:ext cx="6336000" cy="9145016"/>
            </a:xfrm>
            <a:prstGeom prst="rect">
              <a:avLst/>
            </a:prstGeom>
            <a:solidFill>
              <a:srgbClr val="FFFFFF"/>
            </a:solidFill>
            <a:ln w="25400">
              <a:solidFill>
                <a:srgbClr val="39457F"/>
              </a:solidFill>
              <a:miter lim="800000"/>
              <a:headEnd/>
              <a:tailEnd/>
            </a:ln>
          </p:spPr>
          <p:txBody>
            <a:bodyPr wrap="none" lIns="81063" tIns="40532" rIns="81063" bIns="40532" anchor="ctr"/>
            <a:lstStyle/>
            <a:p>
              <a:pPr algn="ctr" defTabSz="809625"/>
              <a:endParaRPr lang="it-IT" u="none" dirty="0">
                <a:solidFill>
                  <a:srgbClr val="000000"/>
                </a:solidFill>
              </a:endParaRPr>
            </a:p>
          </p:txBody>
        </p:sp>
        <p:grpSp>
          <p:nvGrpSpPr>
            <p:cNvPr id="122" name="Gruppo 121"/>
            <p:cNvGrpSpPr/>
            <p:nvPr/>
          </p:nvGrpSpPr>
          <p:grpSpPr>
            <a:xfrm>
              <a:off x="17587959" y="22034698"/>
              <a:ext cx="6084344" cy="1707429"/>
              <a:chOff x="17786151" y="22106707"/>
              <a:chExt cx="6084344" cy="1707429"/>
            </a:xfrm>
          </p:grpSpPr>
          <p:pic>
            <p:nvPicPr>
              <p:cNvPr id="1043" name="Picture 19" descr="E:\CREO\Dirac\Documenti\Poster SERIT - Roma 17_02_2014\Spettri\MA-HCl\18-Apr-2013_Measure-10-26_MA_10min - Integrated Absorbance.jpg"/>
              <p:cNvPicPr>
                <a:picLocks noChangeAspect="1" noChangeArrowheads="1"/>
              </p:cNvPicPr>
              <p:nvPr/>
            </p:nvPicPr>
            <p:blipFill>
              <a:blip r:embed="rId26" cstate="print"/>
              <a:srcRect/>
              <a:stretch>
                <a:fillRect/>
              </a:stretch>
            </p:blipFill>
            <p:spPr bwMode="auto">
              <a:xfrm>
                <a:off x="17786151" y="22106707"/>
                <a:ext cx="2988000" cy="1707429"/>
              </a:xfrm>
              <a:prstGeom prst="rect">
                <a:avLst/>
              </a:prstGeom>
              <a:noFill/>
            </p:spPr>
          </p:pic>
          <p:pic>
            <p:nvPicPr>
              <p:cNvPr id="1044" name="Picture 20" descr="E:\CREO\Dirac\Documenti\Poster SERIT - Roma 17_02_2014\Spettri\MA-HCl\18-Apr-2013_Measure-10-26_MA_10min - 3D - Flatten.jpg"/>
              <p:cNvPicPr>
                <a:picLocks noChangeAspect="1" noChangeArrowheads="1"/>
              </p:cNvPicPr>
              <p:nvPr/>
            </p:nvPicPr>
            <p:blipFill>
              <a:blip r:embed="rId27" cstate="print"/>
              <a:srcRect/>
              <a:stretch>
                <a:fillRect/>
              </a:stretch>
            </p:blipFill>
            <p:spPr bwMode="auto">
              <a:xfrm>
                <a:off x="20882495" y="22106707"/>
                <a:ext cx="2988000" cy="1707429"/>
              </a:xfrm>
              <a:prstGeom prst="rect">
                <a:avLst/>
              </a:prstGeom>
              <a:noFill/>
            </p:spPr>
          </p:pic>
        </p:grpSp>
        <p:pic>
          <p:nvPicPr>
            <p:cNvPr id="1045" name="Picture 21" descr="E:\CREO\Dirac\Documenti\Poster SERIT - Roma 17_02_2014\Spettri\MA-HCl\18-Apr-2013_Measure-10-26_MA_10min - 3D.jpg"/>
            <p:cNvPicPr>
              <a:picLocks noChangeAspect="1" noChangeArrowheads="1"/>
            </p:cNvPicPr>
            <p:nvPr/>
          </p:nvPicPr>
          <p:blipFill>
            <a:blip r:embed="rId28" cstate="print"/>
            <a:srcRect/>
            <a:stretch>
              <a:fillRect/>
            </a:stretch>
          </p:blipFill>
          <p:spPr bwMode="auto">
            <a:xfrm>
              <a:off x="17606131" y="23690881"/>
              <a:ext cx="6048000" cy="3456000"/>
            </a:xfrm>
            <a:prstGeom prst="rect">
              <a:avLst/>
            </a:prstGeom>
            <a:noFill/>
          </p:spPr>
        </p:pic>
        <p:pic>
          <p:nvPicPr>
            <p:cNvPr id="1046" name="Picture 22" descr="E:\CREO\Dirac\Documenti\Poster SERIT - Roma 17_02_2014\Spettri\MA-HCl\18-Apr-2013_Measure-10-26_MA_10min - Peak 4 - Corr 98.4.jpg"/>
            <p:cNvPicPr>
              <a:picLocks noChangeAspect="1" noChangeArrowheads="1"/>
            </p:cNvPicPr>
            <p:nvPr/>
          </p:nvPicPr>
          <p:blipFill>
            <a:blip r:embed="rId29" cstate="print"/>
            <a:srcRect/>
            <a:stretch>
              <a:fillRect/>
            </a:stretch>
          </p:blipFill>
          <p:spPr bwMode="auto">
            <a:xfrm>
              <a:off x="17606131" y="27219274"/>
              <a:ext cx="6048000" cy="3456000"/>
            </a:xfrm>
            <a:prstGeom prst="rect">
              <a:avLst/>
            </a:prstGeom>
            <a:noFill/>
          </p:spPr>
        </p:pic>
        <p:sp>
          <p:nvSpPr>
            <p:cNvPr id="121" name="Rectangle 298"/>
            <p:cNvSpPr>
              <a:spLocks noChangeArrowheads="1"/>
            </p:cNvSpPr>
            <p:nvPr/>
          </p:nvSpPr>
          <p:spPr bwMode="auto">
            <a:xfrm>
              <a:off x="17929831" y="21674658"/>
              <a:ext cx="5400600" cy="432048"/>
            </a:xfrm>
            <a:prstGeom prst="rect">
              <a:avLst/>
            </a:prstGeom>
            <a:noFill/>
            <a:ln w="9525">
              <a:noFill/>
              <a:miter lim="800000"/>
              <a:headEnd/>
              <a:tailEnd/>
            </a:ln>
          </p:spPr>
          <p:txBody>
            <a:bodyPr lIns="81063" tIns="40532" rIns="81063" bIns="40532"/>
            <a:lstStyle/>
            <a:p>
              <a:pPr algn="ctr" defTabSz="809625"/>
              <a:r>
                <a:rPr lang="en-US" sz="2000" b="1" u="none" dirty="0" smtClean="0">
                  <a:solidFill>
                    <a:srgbClr val="000000"/>
                  </a:solidFill>
                </a:rPr>
                <a:t>Methamphetamine Hydrochloride</a:t>
              </a:r>
            </a:p>
          </p:txBody>
        </p:sp>
      </p:grpSp>
      <p:grpSp>
        <p:nvGrpSpPr>
          <p:cNvPr id="131" name="Gruppo 130"/>
          <p:cNvGrpSpPr/>
          <p:nvPr/>
        </p:nvGrpSpPr>
        <p:grpSpPr>
          <a:xfrm>
            <a:off x="7993063" y="10729442"/>
            <a:ext cx="16848000" cy="11304000"/>
            <a:chOff x="7993063" y="10729442"/>
            <a:chExt cx="16848000" cy="11304000"/>
          </a:xfrm>
        </p:grpSpPr>
        <p:sp>
          <p:nvSpPr>
            <p:cNvPr id="3088" name="Rectangle 106"/>
            <p:cNvSpPr>
              <a:spLocks noChangeArrowheads="1"/>
            </p:cNvSpPr>
            <p:nvPr/>
          </p:nvSpPr>
          <p:spPr bwMode="auto">
            <a:xfrm>
              <a:off x="12903249" y="10801450"/>
              <a:ext cx="6539086" cy="820519"/>
            </a:xfrm>
            <a:prstGeom prst="rect">
              <a:avLst/>
            </a:prstGeom>
            <a:noFill/>
            <a:ln w="9525">
              <a:noFill/>
              <a:miter lim="800000"/>
              <a:headEnd/>
              <a:tailEnd/>
            </a:ln>
          </p:spPr>
          <p:txBody>
            <a:bodyPr wrap="square" lIns="81063" tIns="40532" rIns="81063" bIns="40532">
              <a:spAutoFit/>
            </a:bodyPr>
            <a:lstStyle/>
            <a:p>
              <a:pPr algn="ctr" defTabSz="809625"/>
              <a:r>
                <a:rPr lang="en-US" sz="4800" b="1" u="none" dirty="0" smtClean="0">
                  <a:solidFill>
                    <a:srgbClr val="000000"/>
                  </a:solidFill>
                </a:rPr>
                <a:t>Test vehicle</a:t>
              </a:r>
              <a:endParaRPr lang="en-US" sz="4800" b="1" u="none" dirty="0">
                <a:solidFill>
                  <a:srgbClr val="000000"/>
                </a:solidFill>
              </a:endParaRPr>
            </a:p>
          </p:txBody>
        </p:sp>
        <p:sp>
          <p:nvSpPr>
            <p:cNvPr id="3111" name="Text Box 277"/>
            <p:cNvSpPr txBox="1">
              <a:spLocks noChangeArrowheads="1"/>
            </p:cNvSpPr>
            <p:nvPr/>
          </p:nvSpPr>
          <p:spPr bwMode="auto">
            <a:xfrm>
              <a:off x="13580504" y="11593538"/>
              <a:ext cx="5184576" cy="7447227"/>
            </a:xfrm>
            <a:prstGeom prst="rect">
              <a:avLst/>
            </a:prstGeom>
            <a:noFill/>
            <a:ln w="9525">
              <a:noFill/>
              <a:miter lim="800000"/>
              <a:headEnd/>
              <a:tailEnd/>
            </a:ln>
          </p:spPr>
          <p:txBody>
            <a:bodyPr wrap="square" lIns="78293" tIns="39146" rIns="78293" bIns="39146">
              <a:spAutoFit/>
            </a:bodyPr>
            <a:lstStyle/>
            <a:p>
              <a:pPr defTabSz="3522663">
                <a:lnSpc>
                  <a:spcPct val="90000"/>
                </a:lnSpc>
              </a:pPr>
              <a:r>
                <a:rPr lang="en-US" sz="2800" u="none" dirty="0" smtClean="0">
                  <a:solidFill>
                    <a:srgbClr val="000000"/>
                  </a:solidFill>
                </a:rPr>
                <a:t>While GC-IRAS is, together with GC-Mass Spectrometry, the most powerful technique for the identification and quantification of </a:t>
              </a:r>
              <a:r>
                <a:rPr lang="en-US" sz="2800" u="none" dirty="0" smtClean="0">
                  <a:solidFill>
                    <a:srgbClr val="000000"/>
                  </a:solidFill>
                </a:rPr>
                <a:t>amphetamines, </a:t>
              </a:r>
              <a:r>
                <a:rPr lang="en-US" sz="2800" u="none" dirty="0" smtClean="0">
                  <a:solidFill>
                    <a:srgbClr val="000000"/>
                  </a:solidFill>
                </a:rPr>
                <a:t>so far it has been implemented only as bench-top instrumentation for forensic applications and bulk analysis.</a:t>
              </a:r>
            </a:p>
            <a:p>
              <a:pPr algn="just" defTabSz="3522663">
                <a:lnSpc>
                  <a:spcPct val="90000"/>
                </a:lnSpc>
              </a:pPr>
              <a:r>
                <a:rPr lang="en-US" sz="2800" u="none" dirty="0" smtClean="0">
                  <a:solidFill>
                    <a:srgbClr val="000000"/>
                  </a:solidFill>
                </a:rPr>
                <a:t>In </a:t>
              </a:r>
              <a:r>
                <a:rPr lang="en-US" sz="2800" u="none" dirty="0" smtClean="0">
                  <a:solidFill>
                    <a:srgbClr val="000000"/>
                  </a:solidFill>
                </a:rPr>
                <a:t>DIRAC </a:t>
              </a:r>
              <a:r>
                <a:rPr lang="en-US" sz="2800" u="none" dirty="0" smtClean="0">
                  <a:solidFill>
                    <a:srgbClr val="000000"/>
                  </a:solidFill>
                </a:rPr>
                <a:t>sensor, the use of micro-machined GC columns, solid state lasers, and IR hollow fibers</a:t>
              </a:r>
              <a:r>
                <a:rPr lang="en-US" sz="2800" u="none" dirty="0" smtClean="0">
                  <a:solidFill>
                    <a:srgbClr val="000000"/>
                  </a:solidFill>
                </a:rPr>
                <a:t>, allows </a:t>
              </a:r>
              <a:r>
                <a:rPr lang="en-US" sz="2800" u="none" dirty="0" smtClean="0">
                  <a:solidFill>
                    <a:srgbClr val="000000"/>
                  </a:solidFill>
                </a:rPr>
                <a:t>to implement a sensor that features hand-portability and prompt response for field operation, and is capable to perform both bulk and trace analysis.</a:t>
              </a:r>
            </a:p>
          </p:txBody>
        </p:sp>
        <p:pic>
          <p:nvPicPr>
            <p:cNvPr id="2" name="Picture 2" descr="E:\CREO\Dirac\Documenti\Poster SERIT - Roma 17_02_2014\Selezione\Procedura.bmp"/>
            <p:cNvPicPr>
              <a:picLocks noChangeAspect="1" noChangeArrowheads="1"/>
            </p:cNvPicPr>
            <p:nvPr/>
          </p:nvPicPr>
          <p:blipFill>
            <a:blip r:embed="rId30" cstate="print"/>
            <a:srcRect/>
            <a:stretch>
              <a:fillRect/>
            </a:stretch>
          </p:blipFill>
          <p:spPr bwMode="auto">
            <a:xfrm>
              <a:off x="8641135" y="10919640"/>
              <a:ext cx="4320000" cy="3050162"/>
            </a:xfrm>
            <a:prstGeom prst="rect">
              <a:avLst/>
            </a:prstGeom>
            <a:noFill/>
            <a:ln w="25400">
              <a:solidFill>
                <a:srgbClr val="700000"/>
              </a:solidFill>
            </a:ln>
            <a:scene3d>
              <a:camera prst="orthographicFront"/>
              <a:lightRig rig="threePt" dir="t"/>
            </a:scene3d>
            <a:sp3d>
              <a:bevelT/>
            </a:sp3d>
          </p:spPr>
        </p:pic>
        <p:pic>
          <p:nvPicPr>
            <p:cNvPr id="1032" name="Picture 8" descr="E:\CREO\Dirac\Documenti\Poster SERIT - Roma 17_02_2014\Selezione\3D\Dirac-Sys-01_2014-02-11_c.png"/>
            <p:cNvPicPr>
              <a:picLocks noChangeAspect="1" noChangeArrowheads="1"/>
            </p:cNvPicPr>
            <p:nvPr/>
          </p:nvPicPr>
          <p:blipFill>
            <a:blip r:embed="rId31" cstate="print">
              <a:clrChange>
                <a:clrFrom>
                  <a:srgbClr val="FFFFFF"/>
                </a:clrFrom>
                <a:clrTo>
                  <a:srgbClr val="FFFFFF">
                    <a:alpha val="0"/>
                  </a:srgbClr>
                </a:clrTo>
              </a:clrChange>
            </a:blip>
            <a:stretch>
              <a:fillRect/>
            </a:stretch>
          </p:blipFill>
          <p:spPr bwMode="auto">
            <a:xfrm>
              <a:off x="8065671" y="13969802"/>
              <a:ext cx="5400000" cy="4893750"/>
            </a:xfrm>
            <a:prstGeom prst="rect">
              <a:avLst/>
            </a:prstGeom>
            <a:noFill/>
            <a:ln>
              <a:noFill/>
            </a:ln>
          </p:spPr>
        </p:pic>
        <p:pic>
          <p:nvPicPr>
            <p:cNvPr id="1034" name="Picture 10" descr="E:\CREO\Dirac\Documenti\Poster SERIT - Roma 17_02_2014\Selezione\Foto\Nikon\DSC_0324_Mod.JPG"/>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18938279" y="11014474"/>
              <a:ext cx="5760000" cy="7203800"/>
            </a:xfrm>
            <a:prstGeom prst="rect">
              <a:avLst/>
            </a:prstGeom>
            <a:noFill/>
          </p:spPr>
        </p:pic>
        <p:sp>
          <p:nvSpPr>
            <p:cNvPr id="87" name="Rectangle 107"/>
            <p:cNvSpPr>
              <a:spLocks noChangeArrowheads="1"/>
            </p:cNvSpPr>
            <p:nvPr/>
          </p:nvSpPr>
          <p:spPr bwMode="auto">
            <a:xfrm>
              <a:off x="7993063" y="10729442"/>
              <a:ext cx="16848000" cy="11304000"/>
            </a:xfrm>
            <a:prstGeom prst="rect">
              <a:avLst/>
            </a:prstGeom>
            <a:noFill/>
            <a:ln w="31750" cmpd="sng">
              <a:solidFill>
                <a:srgbClr val="700000"/>
              </a:solidFill>
              <a:bevel/>
              <a:headEnd/>
              <a:tailEnd/>
            </a:ln>
          </p:spPr>
          <p:txBody>
            <a:bodyPr wrap="none" lIns="81063" tIns="40532" rIns="81063" bIns="40532" anchor="ctr"/>
            <a:lstStyle/>
            <a:p>
              <a:pPr algn="ctr" defTabSz="809625"/>
              <a:endParaRPr lang="it-IT" u="none">
                <a:solidFill>
                  <a:srgbClr val="000000"/>
                </a:solidFill>
              </a:endParaRPr>
            </a:p>
          </p:txBody>
        </p:sp>
        <p:pic>
          <p:nvPicPr>
            <p:cNvPr id="1048" name="Picture 24" descr="E:\CREO\Dirac\Documenti\Poster SERIT - Roma 17_02_2014\Selezione\HMI.jpg"/>
            <p:cNvPicPr>
              <a:picLocks noChangeAspect="1" noChangeArrowheads="1"/>
            </p:cNvPicPr>
            <p:nvPr/>
          </p:nvPicPr>
          <p:blipFill>
            <a:blip r:embed="rId33" cstate="print"/>
            <a:srcRect/>
            <a:stretch>
              <a:fillRect/>
            </a:stretch>
          </p:blipFill>
          <p:spPr bwMode="auto">
            <a:xfrm>
              <a:off x="8195458" y="18938354"/>
              <a:ext cx="4190093" cy="2808000"/>
            </a:xfrm>
            <a:prstGeom prst="rect">
              <a:avLst/>
            </a:prstGeom>
            <a:noFill/>
            <a:ln w="25400">
              <a:solidFill>
                <a:srgbClr val="700000"/>
              </a:solidFill>
            </a:ln>
          </p:spPr>
        </p:pic>
        <p:grpSp>
          <p:nvGrpSpPr>
            <p:cNvPr id="127" name="Gruppo 126"/>
            <p:cNvGrpSpPr/>
            <p:nvPr/>
          </p:nvGrpSpPr>
          <p:grpSpPr>
            <a:xfrm>
              <a:off x="17930331" y="18938354"/>
              <a:ext cx="6616786" cy="2808000"/>
              <a:chOff x="17930331" y="18938354"/>
              <a:chExt cx="6616786" cy="2808000"/>
            </a:xfrm>
          </p:grpSpPr>
          <p:pic>
            <p:nvPicPr>
              <p:cNvPr id="1047" name="Picture 23" descr="E:\CREO\Dirac\Documenti\Poster SERIT - Roma 17_02_2014\Selezione\Foto\Nikon\DSC_0328_Mod.JPG"/>
              <p:cNvPicPr>
                <a:picLocks noChangeAspect="1" noChangeArrowheads="1"/>
              </p:cNvPicPr>
              <p:nvPr/>
            </p:nvPicPr>
            <p:blipFill>
              <a:blip r:embed="rId34" cstate="print"/>
              <a:srcRect/>
              <a:stretch>
                <a:fillRect/>
              </a:stretch>
            </p:blipFill>
            <p:spPr bwMode="auto">
              <a:xfrm>
                <a:off x="20896124" y="18938354"/>
                <a:ext cx="3650993" cy="2808000"/>
              </a:xfrm>
              <a:prstGeom prst="rect">
                <a:avLst/>
              </a:prstGeom>
              <a:noFill/>
              <a:ln w="25400">
                <a:solidFill>
                  <a:srgbClr val="700000"/>
                </a:solidFill>
              </a:ln>
            </p:spPr>
          </p:pic>
          <p:pic>
            <p:nvPicPr>
              <p:cNvPr id="1049" name="Picture 25" descr="E:\CREO\Dirac\Documenti\Poster SERIT - Roma 17_02_2014\Selezione\Foto\Nikon\DSC_0336_Mod.JPG"/>
              <p:cNvPicPr>
                <a:picLocks noChangeAspect="1" noChangeArrowheads="1"/>
              </p:cNvPicPr>
              <p:nvPr/>
            </p:nvPicPr>
            <p:blipFill>
              <a:blip r:embed="rId35" cstate="print"/>
              <a:srcRect/>
              <a:stretch>
                <a:fillRect/>
              </a:stretch>
            </p:blipFill>
            <p:spPr bwMode="auto">
              <a:xfrm>
                <a:off x="17930331" y="18938354"/>
                <a:ext cx="2835243" cy="2808000"/>
              </a:xfrm>
              <a:prstGeom prst="rect">
                <a:avLst/>
              </a:prstGeom>
              <a:noFill/>
              <a:ln w="25400">
                <a:solidFill>
                  <a:srgbClr val="700000"/>
                </a:solidFill>
              </a:ln>
            </p:spPr>
          </p:pic>
        </p:grpSp>
        <p:sp>
          <p:nvSpPr>
            <p:cNvPr id="126" name="Text Box 277"/>
            <p:cNvSpPr txBox="1">
              <a:spLocks noChangeArrowheads="1"/>
            </p:cNvSpPr>
            <p:nvPr/>
          </p:nvSpPr>
          <p:spPr bwMode="auto">
            <a:xfrm>
              <a:off x="12601575" y="18945531"/>
              <a:ext cx="5184576" cy="2793646"/>
            </a:xfrm>
            <a:prstGeom prst="rect">
              <a:avLst/>
            </a:prstGeom>
            <a:noFill/>
            <a:ln w="9525">
              <a:noFill/>
              <a:miter lim="800000"/>
              <a:headEnd/>
              <a:tailEnd/>
            </a:ln>
          </p:spPr>
          <p:txBody>
            <a:bodyPr wrap="square" lIns="78293" tIns="39146" rIns="78293" bIns="39146">
              <a:spAutoFit/>
            </a:bodyPr>
            <a:lstStyle/>
            <a:p>
              <a:pPr defTabSz="3522663">
                <a:lnSpc>
                  <a:spcPct val="90000"/>
                </a:lnSpc>
              </a:pPr>
              <a:r>
                <a:rPr lang="en-US" sz="2800" u="none" dirty="0" smtClean="0">
                  <a:solidFill>
                    <a:srgbClr val="000000"/>
                  </a:solidFill>
                </a:rPr>
                <a:t>The DIRAC sensor </a:t>
              </a:r>
              <a:r>
                <a:rPr lang="en-US" sz="2800" u="none" dirty="0" smtClean="0">
                  <a:solidFill>
                    <a:srgbClr val="000000"/>
                  </a:solidFill>
                </a:rPr>
                <a:t>further features: </a:t>
              </a:r>
              <a:r>
                <a:rPr lang="en-US" sz="2800" u="none" dirty="0" smtClean="0">
                  <a:solidFill>
                    <a:srgbClr val="000000"/>
                  </a:solidFill>
                </a:rPr>
                <a:t>(a) an advanced micro-machined </a:t>
              </a:r>
              <a:r>
                <a:rPr lang="en-US" sz="2800" u="none" dirty="0" smtClean="0">
                  <a:solidFill>
                    <a:srgbClr val="000000"/>
                  </a:solidFill>
                </a:rPr>
                <a:t>vapour pre-concentrator</a:t>
              </a:r>
              <a:r>
                <a:rPr lang="en-US" sz="2800" u="none" dirty="0" smtClean="0">
                  <a:solidFill>
                    <a:srgbClr val="000000"/>
                  </a:solidFill>
                </a:rPr>
                <a:t>, (b) a customized Human-Machine-Interface and (c) a chemometric based expert system.</a:t>
              </a:r>
            </a:p>
          </p:txBody>
        </p:sp>
      </p:grpSp>
      <p:sp>
        <p:nvSpPr>
          <p:cNvPr id="79" name="CasellaDiTesto 78"/>
          <p:cNvSpPr txBox="1"/>
          <p:nvPr/>
        </p:nvSpPr>
        <p:spPr>
          <a:xfrm>
            <a:off x="742867" y="20117717"/>
            <a:ext cx="6858048" cy="1384995"/>
          </a:xfrm>
          <a:prstGeom prst="rect">
            <a:avLst/>
          </a:prstGeom>
          <a:noFill/>
        </p:spPr>
        <p:txBody>
          <a:bodyPr wrap="square" rtlCol="0">
            <a:spAutoFit/>
          </a:bodyPr>
          <a:lstStyle/>
          <a:p>
            <a:r>
              <a:rPr lang="it-IT" sz="2800" b="1" i="1" dirty="0" smtClean="0">
                <a:solidFill>
                  <a:srgbClr val="000000"/>
                </a:solidFill>
              </a:rPr>
              <a:t>Final Demo:</a:t>
            </a:r>
          </a:p>
          <a:p>
            <a:r>
              <a:rPr lang="it-IT" sz="2800" u="none" dirty="0" smtClean="0">
                <a:solidFill>
                  <a:srgbClr val="000000"/>
                </a:solidFill>
              </a:rPr>
              <a:t>Will </a:t>
            </a:r>
            <a:r>
              <a:rPr lang="it-IT" sz="2800" u="none" dirty="0" err="1" smtClean="0">
                <a:solidFill>
                  <a:srgbClr val="000000"/>
                </a:solidFill>
              </a:rPr>
              <a:t>be</a:t>
            </a:r>
            <a:r>
              <a:rPr lang="it-IT" sz="2800" u="none" dirty="0" smtClean="0">
                <a:solidFill>
                  <a:srgbClr val="000000"/>
                </a:solidFill>
              </a:rPr>
              <a:t> </a:t>
            </a:r>
            <a:r>
              <a:rPr lang="it-IT" sz="2800" u="none" dirty="0" err="1" smtClean="0">
                <a:solidFill>
                  <a:srgbClr val="000000"/>
                </a:solidFill>
              </a:rPr>
              <a:t>held</a:t>
            </a:r>
            <a:r>
              <a:rPr lang="it-IT" sz="2800" u="none" dirty="0" smtClean="0">
                <a:solidFill>
                  <a:srgbClr val="000000"/>
                </a:solidFill>
              </a:rPr>
              <a:t> on March 20, 2014, at the </a:t>
            </a:r>
            <a:r>
              <a:rPr lang="it-IT" sz="2800" u="none" dirty="0" err="1" smtClean="0">
                <a:solidFill>
                  <a:srgbClr val="000000"/>
                </a:solidFill>
              </a:rPr>
              <a:t>Customs</a:t>
            </a:r>
            <a:r>
              <a:rPr lang="it-IT" sz="2800" u="none" dirty="0" smtClean="0">
                <a:solidFill>
                  <a:srgbClr val="000000"/>
                </a:solidFill>
              </a:rPr>
              <a:t> </a:t>
            </a:r>
            <a:r>
              <a:rPr lang="it-IT" sz="2800" u="none" dirty="0" err="1" smtClean="0">
                <a:solidFill>
                  <a:srgbClr val="000000"/>
                </a:solidFill>
              </a:rPr>
              <a:t>of</a:t>
            </a:r>
            <a:r>
              <a:rPr lang="it-IT" sz="2800" u="none" dirty="0" smtClean="0">
                <a:solidFill>
                  <a:srgbClr val="000000"/>
                </a:solidFill>
              </a:rPr>
              <a:t> the Brussels National </a:t>
            </a:r>
            <a:r>
              <a:rPr lang="it-IT" sz="2800" u="none" dirty="0" err="1" smtClean="0">
                <a:solidFill>
                  <a:srgbClr val="000000"/>
                </a:solidFill>
              </a:rPr>
              <a:t>Airport</a:t>
            </a:r>
            <a:endParaRPr lang="it-IT" sz="2800" u="none"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09625"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09625"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4918</TotalTime>
  <Words>598</Words>
  <Application>Microsoft Office PowerPoint</Application>
  <PresentationFormat>Personalizzato</PresentationFormat>
  <Paragraphs>67</Paragraphs>
  <Slides>1</Slides>
  <Notes>1</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Digital Dots</vt:lpstr>
      <vt:lpstr>Diapositiva 1</vt:lpstr>
    </vt:vector>
  </TitlesOfParts>
  <Company>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Domenico</dc:creator>
  <cp:lastModifiedBy>Sandro</cp:lastModifiedBy>
  <cp:revision>428</cp:revision>
  <dcterms:created xsi:type="dcterms:W3CDTF">2005-05-25T09:19:51Z</dcterms:created>
  <dcterms:modified xsi:type="dcterms:W3CDTF">2014-02-13T16:28:49Z</dcterms:modified>
</cp:coreProperties>
</file>